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0696575" cy="7562850" type="screen4x3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74.png"/><Relationship Id="rId14" Type="http://schemas.openxmlformats.org/officeDocument/2006/relationships/image" Target="../media/image375.png"/><Relationship Id="rId15" Type="http://schemas.openxmlformats.org/officeDocument/2006/relationships/image" Target="../media/image376.png"/><Relationship Id="rId16" Type="http://schemas.openxmlformats.org/officeDocument/2006/relationships/image" Target="../media/image377.png"/><Relationship Id="rId17" Type="http://schemas.openxmlformats.org/officeDocument/2006/relationships/image" Target="../media/image378.png"/><Relationship Id="rId18" Type="http://schemas.openxmlformats.org/officeDocument/2006/relationships/image" Target="../media/image379.png"/><Relationship Id="rId19" Type="http://schemas.openxmlformats.org/officeDocument/2006/relationships/image" Target="../media/image380.png"/><Relationship Id="rId20" Type="http://schemas.openxmlformats.org/officeDocument/2006/relationships/image" Target="../media/image381.png"/><Relationship Id="rId21" Type="http://schemas.openxmlformats.org/officeDocument/2006/relationships/image" Target="../media/image382.png"/><Relationship Id="rId22" Type="http://schemas.openxmlformats.org/officeDocument/2006/relationships/image" Target="../media/image383.png"/><Relationship Id="rId23" Type="http://schemas.openxmlformats.org/officeDocument/2006/relationships/image" Target="../media/image384.png"/><Relationship Id="rId24" Type="http://schemas.openxmlformats.org/officeDocument/2006/relationships/image" Target="../media/image385.png"/><Relationship Id="rId25" Type="http://schemas.openxmlformats.org/officeDocument/2006/relationships/image" Target="../media/image386.png"/><Relationship Id="rId26" Type="http://schemas.openxmlformats.org/officeDocument/2006/relationships/image" Target="../media/image387.png"/><Relationship Id="rId27" Type="http://schemas.openxmlformats.org/officeDocument/2006/relationships/image" Target="../media/image388.png"/><Relationship Id="rId28" Type="http://schemas.openxmlformats.org/officeDocument/2006/relationships/image" Target="../media/image389.png"/><Relationship Id="rId29" Type="http://schemas.openxmlformats.org/officeDocument/2006/relationships/image" Target="../media/image390.png"/><Relationship Id="rId30" Type="http://schemas.openxmlformats.org/officeDocument/2006/relationships/image" Target="../media/image391.png"/><Relationship Id="rId31" Type="http://schemas.openxmlformats.org/officeDocument/2006/relationships/image" Target="../media/image392.png"/><Relationship Id="rId32" Type="http://schemas.openxmlformats.org/officeDocument/2006/relationships/image" Target="../media/image393.png"/><Relationship Id="rId33" Type="http://schemas.openxmlformats.org/officeDocument/2006/relationships/image" Target="../media/image394.png"/><Relationship Id="rId34" Type="http://schemas.openxmlformats.org/officeDocument/2006/relationships/image" Target="../media/image395.png"/><Relationship Id="rId35" Type="http://schemas.openxmlformats.org/officeDocument/2006/relationships/image" Target="../media/image396.png"/><Relationship Id="rId36" Type="http://schemas.openxmlformats.org/officeDocument/2006/relationships/image" Target="../media/image397.png"/><Relationship Id="rId37" Type="http://schemas.openxmlformats.org/officeDocument/2006/relationships/image" Target="../media/image398.png"/><Relationship Id="rId38" Type="http://schemas.openxmlformats.org/officeDocument/2006/relationships/image" Target="../media/image399.png"/><Relationship Id="rId39" Type="http://schemas.openxmlformats.org/officeDocument/2006/relationships/image" Target="../media/image400.png"/><Relationship Id="rId40" Type="http://schemas.openxmlformats.org/officeDocument/2006/relationships/image" Target="../media/image401.png"/><Relationship Id="rId41" Type="http://schemas.openxmlformats.org/officeDocument/2006/relationships/image" Target="../media/image402.png"/><Relationship Id="rId42" Type="http://schemas.openxmlformats.org/officeDocument/2006/relationships/image" Target="../media/image403.png"/><Relationship Id="rId43" Type="http://schemas.openxmlformats.org/officeDocument/2006/relationships/image" Target="../media/image404.png"/><Relationship Id="rId44" Type="http://schemas.openxmlformats.org/officeDocument/2006/relationships/image" Target="../media/image405.png"/><Relationship Id="rId45" Type="http://schemas.openxmlformats.org/officeDocument/2006/relationships/image" Target="../media/image406.png"/><Relationship Id="rId46" Type="http://schemas.openxmlformats.org/officeDocument/2006/relationships/image" Target="../media/image407.png"/><Relationship Id="rId47" Type="http://schemas.openxmlformats.org/officeDocument/2006/relationships/image" Target="../media/image408.png"/><Relationship Id="rId48" Type="http://schemas.openxmlformats.org/officeDocument/2006/relationships/image" Target="../media/image409.png"/><Relationship Id="rId49" Type="http://schemas.openxmlformats.org/officeDocument/2006/relationships/image" Target="../media/image410.png"/><Relationship Id="rId50" Type="http://schemas.openxmlformats.org/officeDocument/2006/relationships/image" Target="../media/image411.png"/><Relationship Id="rId51" Type="http://schemas.openxmlformats.org/officeDocument/2006/relationships/image" Target="../media/image412.png"/><Relationship Id="rId52" Type="http://schemas.openxmlformats.org/officeDocument/2006/relationships/image" Target="../media/image413.png"/><Relationship Id="rId53" Type="http://schemas.openxmlformats.org/officeDocument/2006/relationships/image" Target="../media/image414.png"/><Relationship Id="rId54" Type="http://schemas.openxmlformats.org/officeDocument/2006/relationships/image" Target="../media/image415.png"/><Relationship Id="rId55" Type="http://schemas.openxmlformats.org/officeDocument/2006/relationships/image" Target="../media/image416.png"/><Relationship Id="rId56" Type="http://schemas.openxmlformats.org/officeDocument/2006/relationships/image" Target="../media/image417.png"/><Relationship Id="rId57" Type="http://schemas.openxmlformats.org/officeDocument/2006/relationships/image" Target="../media/image418.png"/><Relationship Id="rId58" Type="http://schemas.openxmlformats.org/officeDocument/2006/relationships/image" Target="../media/image419.png"/><Relationship Id="rId59" Type="http://schemas.openxmlformats.org/officeDocument/2006/relationships/image" Target="../media/image420.png"/><Relationship Id="rId60" Type="http://schemas.openxmlformats.org/officeDocument/2006/relationships/image" Target="../media/image421.png"/><Relationship Id="rId61" Type="http://schemas.openxmlformats.org/officeDocument/2006/relationships/image" Target="../media/image422.png"/><Relationship Id="rId62" Type="http://schemas.openxmlformats.org/officeDocument/2006/relationships/image" Target="../media/image423.png"/><Relationship Id="rId63" Type="http://schemas.openxmlformats.org/officeDocument/2006/relationships/image" Target="../media/image424.png"/><Relationship Id="rId64" Type="http://schemas.openxmlformats.org/officeDocument/2006/relationships/image" Target="../media/image425.png"/><Relationship Id="rId65" Type="http://schemas.openxmlformats.org/officeDocument/2006/relationships/image" Target="../media/image426.png"/><Relationship Id="rId66" Type="http://schemas.openxmlformats.org/officeDocument/2006/relationships/image" Target="../media/image427.png"/><Relationship Id="rId67" Type="http://schemas.openxmlformats.org/officeDocument/2006/relationships/image" Target="../media/image428.png"/><Relationship Id="rId68" Type="http://schemas.openxmlformats.org/officeDocument/2006/relationships/image" Target="../media/image429.png"/><Relationship Id="rId69" Type="http://schemas.openxmlformats.org/officeDocument/2006/relationships/image" Target="../media/image430.png"/><Relationship Id="rId70" Type="http://schemas.openxmlformats.org/officeDocument/2006/relationships/image" Target="../media/image431.png"/><Relationship Id="rId71" Type="http://schemas.openxmlformats.org/officeDocument/2006/relationships/image" Target="../media/image4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Relationship Id="rId20" Type="http://schemas.openxmlformats.org/officeDocument/2006/relationships/image" Target="../media/image451.png"/><Relationship Id="rId21" Type="http://schemas.openxmlformats.org/officeDocument/2006/relationships/image" Target="../media/image452.png"/><Relationship Id="rId22" Type="http://schemas.openxmlformats.org/officeDocument/2006/relationships/image" Target="../media/image453.png"/><Relationship Id="rId23" Type="http://schemas.openxmlformats.org/officeDocument/2006/relationships/image" Target="../media/image454.png"/><Relationship Id="rId24" Type="http://schemas.openxmlformats.org/officeDocument/2006/relationships/image" Target="../media/image455.png"/><Relationship Id="rId25" Type="http://schemas.openxmlformats.org/officeDocument/2006/relationships/image" Target="../media/image456.png"/><Relationship Id="rId26" Type="http://schemas.openxmlformats.org/officeDocument/2006/relationships/image" Target="../media/image457.png"/><Relationship Id="rId27" Type="http://schemas.openxmlformats.org/officeDocument/2006/relationships/image" Target="../media/image458.png"/><Relationship Id="rId28" Type="http://schemas.openxmlformats.org/officeDocument/2006/relationships/image" Target="../media/image459.png"/><Relationship Id="rId29" Type="http://schemas.openxmlformats.org/officeDocument/2006/relationships/image" Target="../media/image460.png"/><Relationship Id="rId30" Type="http://schemas.openxmlformats.org/officeDocument/2006/relationships/image" Target="../media/image461.png"/><Relationship Id="rId31" Type="http://schemas.openxmlformats.org/officeDocument/2006/relationships/image" Target="../media/image462.png"/><Relationship Id="rId32" Type="http://schemas.openxmlformats.org/officeDocument/2006/relationships/image" Target="../media/image463.png"/><Relationship Id="rId33" Type="http://schemas.openxmlformats.org/officeDocument/2006/relationships/image" Target="../media/image464.png"/><Relationship Id="rId34" Type="http://schemas.openxmlformats.org/officeDocument/2006/relationships/image" Target="../media/image465.png"/><Relationship Id="rId35" Type="http://schemas.openxmlformats.org/officeDocument/2006/relationships/image" Target="../media/image466.png"/><Relationship Id="rId36" Type="http://schemas.openxmlformats.org/officeDocument/2006/relationships/image" Target="../media/image467.png"/><Relationship Id="rId37" Type="http://schemas.openxmlformats.org/officeDocument/2006/relationships/image" Target="../media/image468.png"/><Relationship Id="rId38" Type="http://schemas.openxmlformats.org/officeDocument/2006/relationships/image" Target="../media/image469.png"/><Relationship Id="rId39" Type="http://schemas.openxmlformats.org/officeDocument/2006/relationships/image" Target="../media/image470.png"/><Relationship Id="rId40" Type="http://schemas.openxmlformats.org/officeDocument/2006/relationships/image" Target="../media/image471.png"/><Relationship Id="rId41" Type="http://schemas.openxmlformats.org/officeDocument/2006/relationships/image" Target="../media/image472.png"/><Relationship Id="rId42" Type="http://schemas.openxmlformats.org/officeDocument/2006/relationships/image" Target="../media/image473.png"/><Relationship Id="rId43" Type="http://schemas.openxmlformats.org/officeDocument/2006/relationships/image" Target="../media/image474.png"/><Relationship Id="rId44" Type="http://schemas.openxmlformats.org/officeDocument/2006/relationships/image" Target="../media/image475.png"/><Relationship Id="rId45" Type="http://schemas.openxmlformats.org/officeDocument/2006/relationships/image" Target="../media/image476.png"/><Relationship Id="rId46" Type="http://schemas.openxmlformats.org/officeDocument/2006/relationships/image" Target="../media/image477.png"/><Relationship Id="rId47" Type="http://schemas.openxmlformats.org/officeDocument/2006/relationships/image" Target="../media/image478.png"/><Relationship Id="rId48" Type="http://schemas.openxmlformats.org/officeDocument/2006/relationships/image" Target="../media/image479.png"/><Relationship Id="rId49" Type="http://schemas.openxmlformats.org/officeDocument/2006/relationships/image" Target="../media/image480.png"/><Relationship Id="rId50" Type="http://schemas.openxmlformats.org/officeDocument/2006/relationships/image" Target="../media/image481.png"/><Relationship Id="rId51" Type="http://schemas.openxmlformats.org/officeDocument/2006/relationships/image" Target="../media/image482.png"/><Relationship Id="rId52" Type="http://schemas.openxmlformats.org/officeDocument/2006/relationships/image" Target="../media/image483.png"/><Relationship Id="rId53" Type="http://schemas.openxmlformats.org/officeDocument/2006/relationships/image" Target="../media/image484.png"/><Relationship Id="rId54" Type="http://schemas.openxmlformats.org/officeDocument/2006/relationships/image" Target="../media/image485.png"/><Relationship Id="rId55" Type="http://schemas.openxmlformats.org/officeDocument/2006/relationships/image" Target="../media/image486.png"/><Relationship Id="rId56" Type="http://schemas.openxmlformats.org/officeDocument/2006/relationships/image" Target="../media/image487.png"/><Relationship Id="rId57" Type="http://schemas.openxmlformats.org/officeDocument/2006/relationships/image" Target="../media/image488.png"/><Relationship Id="rId58" Type="http://schemas.openxmlformats.org/officeDocument/2006/relationships/image" Target="../media/image489.png"/><Relationship Id="rId59" Type="http://schemas.openxmlformats.org/officeDocument/2006/relationships/image" Target="../media/image490.png"/><Relationship Id="rId60" Type="http://schemas.openxmlformats.org/officeDocument/2006/relationships/image" Target="../media/image491.png"/><Relationship Id="rId61" Type="http://schemas.openxmlformats.org/officeDocument/2006/relationships/image" Target="../media/image492.png"/><Relationship Id="rId62" Type="http://schemas.openxmlformats.org/officeDocument/2006/relationships/image" Target="../media/image493.png"/><Relationship Id="rId63" Type="http://schemas.openxmlformats.org/officeDocument/2006/relationships/image" Target="../media/image494.png"/><Relationship Id="rId64" Type="http://schemas.openxmlformats.org/officeDocument/2006/relationships/image" Target="../media/image495.png"/><Relationship Id="rId65" Type="http://schemas.openxmlformats.org/officeDocument/2006/relationships/image" Target="../media/image4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7.png"/><Relationship Id="rId3" Type="http://schemas.openxmlformats.org/officeDocument/2006/relationships/image" Target="../media/image498.png"/><Relationship Id="rId4" Type="http://schemas.openxmlformats.org/officeDocument/2006/relationships/image" Target="../media/image499.png"/><Relationship Id="rId5" Type="http://schemas.openxmlformats.org/officeDocument/2006/relationships/image" Target="../media/image500.png"/><Relationship Id="rId6" Type="http://schemas.openxmlformats.org/officeDocument/2006/relationships/image" Target="../media/image501.png"/><Relationship Id="rId7" Type="http://schemas.openxmlformats.org/officeDocument/2006/relationships/image" Target="../media/image502.png"/><Relationship Id="rId8" Type="http://schemas.openxmlformats.org/officeDocument/2006/relationships/image" Target="../media/image503.png"/><Relationship Id="rId9" Type="http://schemas.openxmlformats.org/officeDocument/2006/relationships/image" Target="../media/image504.png"/><Relationship Id="rId10" Type="http://schemas.openxmlformats.org/officeDocument/2006/relationships/image" Target="../media/image505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513.png"/><Relationship Id="rId19" Type="http://schemas.openxmlformats.org/officeDocument/2006/relationships/image" Target="../media/image514.png"/><Relationship Id="rId20" Type="http://schemas.openxmlformats.org/officeDocument/2006/relationships/image" Target="../media/image515.png"/><Relationship Id="rId21" Type="http://schemas.openxmlformats.org/officeDocument/2006/relationships/image" Target="../media/image516.png"/><Relationship Id="rId22" Type="http://schemas.openxmlformats.org/officeDocument/2006/relationships/image" Target="../media/image517.png"/><Relationship Id="rId23" Type="http://schemas.openxmlformats.org/officeDocument/2006/relationships/image" Target="../media/image518.png"/><Relationship Id="rId24" Type="http://schemas.openxmlformats.org/officeDocument/2006/relationships/image" Target="../media/image519.png"/><Relationship Id="rId25" Type="http://schemas.openxmlformats.org/officeDocument/2006/relationships/image" Target="../media/image520.png"/><Relationship Id="rId26" Type="http://schemas.openxmlformats.org/officeDocument/2006/relationships/image" Target="../media/image521.png"/><Relationship Id="rId27" Type="http://schemas.openxmlformats.org/officeDocument/2006/relationships/image" Target="../media/image522.png"/><Relationship Id="rId28" Type="http://schemas.openxmlformats.org/officeDocument/2006/relationships/image" Target="../media/image523.png"/><Relationship Id="rId29" Type="http://schemas.openxmlformats.org/officeDocument/2006/relationships/image" Target="../media/image524.png"/><Relationship Id="rId30" Type="http://schemas.openxmlformats.org/officeDocument/2006/relationships/image" Target="../media/image525.png"/><Relationship Id="rId31" Type="http://schemas.openxmlformats.org/officeDocument/2006/relationships/image" Target="../media/image526.png"/><Relationship Id="rId32" Type="http://schemas.openxmlformats.org/officeDocument/2006/relationships/image" Target="../media/image527.png"/><Relationship Id="rId33" Type="http://schemas.openxmlformats.org/officeDocument/2006/relationships/image" Target="../media/image528.png"/><Relationship Id="rId34" Type="http://schemas.openxmlformats.org/officeDocument/2006/relationships/image" Target="../media/image529.png"/><Relationship Id="rId35" Type="http://schemas.openxmlformats.org/officeDocument/2006/relationships/image" Target="../media/image530.png"/><Relationship Id="rId36" Type="http://schemas.openxmlformats.org/officeDocument/2006/relationships/image" Target="../media/image531.png"/><Relationship Id="rId37" Type="http://schemas.openxmlformats.org/officeDocument/2006/relationships/image" Target="../media/image532.png"/><Relationship Id="rId38" Type="http://schemas.openxmlformats.org/officeDocument/2006/relationships/image" Target="../media/image533.png"/><Relationship Id="rId39" Type="http://schemas.openxmlformats.org/officeDocument/2006/relationships/image" Target="../media/image534.png"/><Relationship Id="rId40" Type="http://schemas.openxmlformats.org/officeDocument/2006/relationships/image" Target="../media/image535.png"/><Relationship Id="rId41" Type="http://schemas.openxmlformats.org/officeDocument/2006/relationships/image" Target="../media/image536.png"/><Relationship Id="rId42" Type="http://schemas.openxmlformats.org/officeDocument/2006/relationships/image" Target="../media/image537.png"/><Relationship Id="rId43" Type="http://schemas.openxmlformats.org/officeDocument/2006/relationships/image" Target="../media/image538.png"/><Relationship Id="rId44" Type="http://schemas.openxmlformats.org/officeDocument/2006/relationships/image" Target="../media/image539.png"/><Relationship Id="rId45" Type="http://schemas.openxmlformats.org/officeDocument/2006/relationships/image" Target="../media/image540.png"/><Relationship Id="rId46" Type="http://schemas.openxmlformats.org/officeDocument/2006/relationships/image" Target="../media/image54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Relationship Id="rId11" Type="http://schemas.openxmlformats.org/officeDocument/2006/relationships/image" Target="../media/image551.png"/><Relationship Id="rId12" Type="http://schemas.openxmlformats.org/officeDocument/2006/relationships/image" Target="../media/image552.png"/><Relationship Id="rId13" Type="http://schemas.openxmlformats.org/officeDocument/2006/relationships/image" Target="../media/image553.png"/><Relationship Id="rId14" Type="http://schemas.openxmlformats.org/officeDocument/2006/relationships/image" Target="../media/image554.png"/><Relationship Id="rId15" Type="http://schemas.openxmlformats.org/officeDocument/2006/relationships/image" Target="../media/image555.png"/><Relationship Id="rId16" Type="http://schemas.openxmlformats.org/officeDocument/2006/relationships/image" Target="../media/image556.png"/><Relationship Id="rId17" Type="http://schemas.openxmlformats.org/officeDocument/2006/relationships/image" Target="../media/image557.png"/><Relationship Id="rId18" Type="http://schemas.openxmlformats.org/officeDocument/2006/relationships/image" Target="../media/image558.png"/><Relationship Id="rId19" Type="http://schemas.openxmlformats.org/officeDocument/2006/relationships/image" Target="../media/image559.png"/><Relationship Id="rId20" Type="http://schemas.openxmlformats.org/officeDocument/2006/relationships/image" Target="../media/image560.png"/><Relationship Id="rId21" Type="http://schemas.openxmlformats.org/officeDocument/2006/relationships/image" Target="../media/image561.png"/><Relationship Id="rId22" Type="http://schemas.openxmlformats.org/officeDocument/2006/relationships/image" Target="../media/image562.png"/><Relationship Id="rId23" Type="http://schemas.openxmlformats.org/officeDocument/2006/relationships/image" Target="../media/image563.png"/><Relationship Id="rId24" Type="http://schemas.openxmlformats.org/officeDocument/2006/relationships/image" Target="../media/image564.png"/><Relationship Id="rId25" Type="http://schemas.openxmlformats.org/officeDocument/2006/relationships/image" Target="../media/image565.png"/><Relationship Id="rId26" Type="http://schemas.openxmlformats.org/officeDocument/2006/relationships/image" Target="../media/image566.png"/><Relationship Id="rId27" Type="http://schemas.openxmlformats.org/officeDocument/2006/relationships/image" Target="../media/image567.png"/><Relationship Id="rId28" Type="http://schemas.openxmlformats.org/officeDocument/2006/relationships/image" Target="../media/image568.png"/><Relationship Id="rId29" Type="http://schemas.openxmlformats.org/officeDocument/2006/relationships/image" Target="../media/image569.png"/><Relationship Id="rId30" Type="http://schemas.openxmlformats.org/officeDocument/2006/relationships/image" Target="../media/image570.png"/><Relationship Id="rId31" Type="http://schemas.openxmlformats.org/officeDocument/2006/relationships/image" Target="../media/image571.png"/><Relationship Id="rId32" Type="http://schemas.openxmlformats.org/officeDocument/2006/relationships/image" Target="../media/image572.png"/><Relationship Id="rId33" Type="http://schemas.openxmlformats.org/officeDocument/2006/relationships/image" Target="../media/image573.png"/><Relationship Id="rId34" Type="http://schemas.openxmlformats.org/officeDocument/2006/relationships/image" Target="../media/image574.png"/><Relationship Id="rId35" Type="http://schemas.openxmlformats.org/officeDocument/2006/relationships/image" Target="../media/image575.png"/><Relationship Id="rId36" Type="http://schemas.openxmlformats.org/officeDocument/2006/relationships/image" Target="../media/image576.png"/><Relationship Id="rId37" Type="http://schemas.openxmlformats.org/officeDocument/2006/relationships/image" Target="../media/image5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8.png"/><Relationship Id="rId3" Type="http://schemas.openxmlformats.org/officeDocument/2006/relationships/image" Target="../media/image579.png"/><Relationship Id="rId4" Type="http://schemas.openxmlformats.org/officeDocument/2006/relationships/image" Target="../media/image580.png"/><Relationship Id="rId5" Type="http://schemas.openxmlformats.org/officeDocument/2006/relationships/image" Target="../media/image581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Relationship Id="rId9" Type="http://schemas.openxmlformats.org/officeDocument/2006/relationships/image" Target="../media/image585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591.png"/><Relationship Id="rId16" Type="http://schemas.openxmlformats.org/officeDocument/2006/relationships/image" Target="../media/image592.png"/><Relationship Id="rId17" Type="http://schemas.openxmlformats.org/officeDocument/2006/relationships/image" Target="../media/image593.png"/><Relationship Id="rId18" Type="http://schemas.openxmlformats.org/officeDocument/2006/relationships/image" Target="../media/image594.png"/><Relationship Id="rId19" Type="http://schemas.openxmlformats.org/officeDocument/2006/relationships/image" Target="../media/image595.png"/><Relationship Id="rId20" Type="http://schemas.openxmlformats.org/officeDocument/2006/relationships/image" Target="../media/image596.png"/><Relationship Id="rId21" Type="http://schemas.openxmlformats.org/officeDocument/2006/relationships/image" Target="../media/image597.png"/><Relationship Id="rId22" Type="http://schemas.openxmlformats.org/officeDocument/2006/relationships/image" Target="../media/image598.png"/><Relationship Id="rId23" Type="http://schemas.openxmlformats.org/officeDocument/2006/relationships/image" Target="../media/image59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0.png"/><Relationship Id="rId3" Type="http://schemas.openxmlformats.org/officeDocument/2006/relationships/image" Target="../media/image601.png"/><Relationship Id="rId4" Type="http://schemas.openxmlformats.org/officeDocument/2006/relationships/image" Target="../media/image602.png"/><Relationship Id="rId5" Type="http://schemas.openxmlformats.org/officeDocument/2006/relationships/image" Target="../media/image603.png"/><Relationship Id="rId6" Type="http://schemas.openxmlformats.org/officeDocument/2006/relationships/image" Target="../media/image604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608.png"/><Relationship Id="rId11" Type="http://schemas.openxmlformats.org/officeDocument/2006/relationships/image" Target="../media/image609.png"/><Relationship Id="rId12" Type="http://schemas.openxmlformats.org/officeDocument/2006/relationships/image" Target="../media/image610.png"/><Relationship Id="rId13" Type="http://schemas.openxmlformats.org/officeDocument/2006/relationships/image" Target="../media/image611.png"/><Relationship Id="rId14" Type="http://schemas.openxmlformats.org/officeDocument/2006/relationships/image" Target="../media/image612.png"/><Relationship Id="rId15" Type="http://schemas.openxmlformats.org/officeDocument/2006/relationships/image" Target="../media/image613.png"/><Relationship Id="rId16" Type="http://schemas.openxmlformats.org/officeDocument/2006/relationships/image" Target="../media/image614.png"/><Relationship Id="rId17" Type="http://schemas.openxmlformats.org/officeDocument/2006/relationships/image" Target="../media/image615.png"/><Relationship Id="rId18" Type="http://schemas.openxmlformats.org/officeDocument/2006/relationships/image" Target="../media/image616.png"/><Relationship Id="rId19" Type="http://schemas.openxmlformats.org/officeDocument/2006/relationships/image" Target="../media/image617.png"/><Relationship Id="rId20" Type="http://schemas.openxmlformats.org/officeDocument/2006/relationships/image" Target="../media/image618.png"/><Relationship Id="rId21" Type="http://schemas.openxmlformats.org/officeDocument/2006/relationships/image" Target="../media/image619.png"/><Relationship Id="rId22" Type="http://schemas.openxmlformats.org/officeDocument/2006/relationships/image" Target="../media/image620.png"/><Relationship Id="rId23" Type="http://schemas.openxmlformats.org/officeDocument/2006/relationships/image" Target="../media/image6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2.png"/><Relationship Id="rId3" Type="http://schemas.openxmlformats.org/officeDocument/2006/relationships/image" Target="../media/image623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26.png"/><Relationship Id="rId7" Type="http://schemas.openxmlformats.org/officeDocument/2006/relationships/image" Target="../media/image627.png"/><Relationship Id="rId8" Type="http://schemas.openxmlformats.org/officeDocument/2006/relationships/image" Target="../media/image628.png"/><Relationship Id="rId9" Type="http://schemas.openxmlformats.org/officeDocument/2006/relationships/image" Target="../media/image629.png"/><Relationship Id="rId10" Type="http://schemas.openxmlformats.org/officeDocument/2006/relationships/image" Target="../media/image630.png"/><Relationship Id="rId11" Type="http://schemas.openxmlformats.org/officeDocument/2006/relationships/image" Target="../media/image631.png"/><Relationship Id="rId12" Type="http://schemas.openxmlformats.org/officeDocument/2006/relationships/image" Target="../media/image632.png"/><Relationship Id="rId13" Type="http://schemas.openxmlformats.org/officeDocument/2006/relationships/image" Target="../media/image633.png"/><Relationship Id="rId14" Type="http://schemas.openxmlformats.org/officeDocument/2006/relationships/image" Target="../media/image634.png"/><Relationship Id="rId15" Type="http://schemas.openxmlformats.org/officeDocument/2006/relationships/image" Target="../media/image635.png"/><Relationship Id="rId16" Type="http://schemas.openxmlformats.org/officeDocument/2006/relationships/image" Target="../media/image636.png"/><Relationship Id="rId17" Type="http://schemas.openxmlformats.org/officeDocument/2006/relationships/image" Target="../media/image637.png"/><Relationship Id="rId18" Type="http://schemas.openxmlformats.org/officeDocument/2006/relationships/image" Target="../media/image638.png"/><Relationship Id="rId19" Type="http://schemas.openxmlformats.org/officeDocument/2006/relationships/image" Target="../media/image639.png"/><Relationship Id="rId20" Type="http://schemas.openxmlformats.org/officeDocument/2006/relationships/image" Target="../media/image640.png"/><Relationship Id="rId21" Type="http://schemas.openxmlformats.org/officeDocument/2006/relationships/image" Target="../media/image641.png"/><Relationship Id="rId22" Type="http://schemas.openxmlformats.org/officeDocument/2006/relationships/image" Target="../media/image642.png"/><Relationship Id="rId23" Type="http://schemas.openxmlformats.org/officeDocument/2006/relationships/image" Target="../media/image643.png"/><Relationship Id="rId24" Type="http://schemas.openxmlformats.org/officeDocument/2006/relationships/image" Target="../media/image644.png"/><Relationship Id="rId25" Type="http://schemas.openxmlformats.org/officeDocument/2006/relationships/image" Target="../media/image645.png"/><Relationship Id="rId26" Type="http://schemas.openxmlformats.org/officeDocument/2006/relationships/image" Target="../media/image646.png"/><Relationship Id="rId27" Type="http://schemas.openxmlformats.org/officeDocument/2006/relationships/image" Target="../media/image647.png"/><Relationship Id="rId28" Type="http://schemas.openxmlformats.org/officeDocument/2006/relationships/image" Target="../media/image648.png"/><Relationship Id="rId29" Type="http://schemas.openxmlformats.org/officeDocument/2006/relationships/image" Target="../media/image649.png"/><Relationship Id="rId30" Type="http://schemas.openxmlformats.org/officeDocument/2006/relationships/image" Target="../media/image650.png"/><Relationship Id="rId31" Type="http://schemas.openxmlformats.org/officeDocument/2006/relationships/image" Target="../media/image651.png"/><Relationship Id="rId32" Type="http://schemas.openxmlformats.org/officeDocument/2006/relationships/image" Target="../media/image652.png"/><Relationship Id="rId33" Type="http://schemas.openxmlformats.org/officeDocument/2006/relationships/image" Target="../media/image653.png"/><Relationship Id="rId34" Type="http://schemas.openxmlformats.org/officeDocument/2006/relationships/image" Target="../media/image654.png"/><Relationship Id="rId35" Type="http://schemas.openxmlformats.org/officeDocument/2006/relationships/image" Target="../media/image655.png"/><Relationship Id="rId36" Type="http://schemas.openxmlformats.org/officeDocument/2006/relationships/image" Target="../media/image656.png"/><Relationship Id="rId37" Type="http://schemas.openxmlformats.org/officeDocument/2006/relationships/image" Target="../media/image657.png"/><Relationship Id="rId38" Type="http://schemas.openxmlformats.org/officeDocument/2006/relationships/image" Target="../media/image65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9.png"/><Relationship Id="rId3" Type="http://schemas.openxmlformats.org/officeDocument/2006/relationships/image" Target="../media/image660.png"/><Relationship Id="rId4" Type="http://schemas.openxmlformats.org/officeDocument/2006/relationships/image" Target="../media/image661.png"/><Relationship Id="rId5" Type="http://schemas.openxmlformats.org/officeDocument/2006/relationships/image" Target="../media/image662.png"/><Relationship Id="rId6" Type="http://schemas.openxmlformats.org/officeDocument/2006/relationships/image" Target="../media/image663.png"/><Relationship Id="rId7" Type="http://schemas.openxmlformats.org/officeDocument/2006/relationships/image" Target="../media/image664.png"/><Relationship Id="rId8" Type="http://schemas.openxmlformats.org/officeDocument/2006/relationships/image" Target="../media/image665.png"/><Relationship Id="rId9" Type="http://schemas.openxmlformats.org/officeDocument/2006/relationships/image" Target="../media/image666.png"/><Relationship Id="rId10" Type="http://schemas.openxmlformats.org/officeDocument/2006/relationships/image" Target="../media/image667.png"/><Relationship Id="rId11" Type="http://schemas.openxmlformats.org/officeDocument/2006/relationships/image" Target="../media/image668.png"/><Relationship Id="rId12" Type="http://schemas.openxmlformats.org/officeDocument/2006/relationships/image" Target="../media/image669.png"/><Relationship Id="rId13" Type="http://schemas.openxmlformats.org/officeDocument/2006/relationships/image" Target="../media/image670.png"/><Relationship Id="rId14" Type="http://schemas.openxmlformats.org/officeDocument/2006/relationships/image" Target="../media/image671.png"/><Relationship Id="rId15" Type="http://schemas.openxmlformats.org/officeDocument/2006/relationships/image" Target="../media/image672.png"/><Relationship Id="rId16" Type="http://schemas.openxmlformats.org/officeDocument/2006/relationships/image" Target="../media/image673.png"/><Relationship Id="rId17" Type="http://schemas.openxmlformats.org/officeDocument/2006/relationships/image" Target="../media/image674.png"/><Relationship Id="rId18" Type="http://schemas.openxmlformats.org/officeDocument/2006/relationships/image" Target="../media/image675.png"/><Relationship Id="rId19" Type="http://schemas.openxmlformats.org/officeDocument/2006/relationships/image" Target="../media/image676.png"/><Relationship Id="rId20" Type="http://schemas.openxmlformats.org/officeDocument/2006/relationships/image" Target="../media/image677.png"/><Relationship Id="rId21" Type="http://schemas.openxmlformats.org/officeDocument/2006/relationships/image" Target="../media/image67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9.png"/><Relationship Id="rId3" Type="http://schemas.openxmlformats.org/officeDocument/2006/relationships/image" Target="../media/image680.png"/><Relationship Id="rId4" Type="http://schemas.openxmlformats.org/officeDocument/2006/relationships/image" Target="../media/image681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687.png"/><Relationship Id="rId11" Type="http://schemas.openxmlformats.org/officeDocument/2006/relationships/image" Target="../media/image688.png"/><Relationship Id="rId12" Type="http://schemas.openxmlformats.org/officeDocument/2006/relationships/image" Target="../media/image689.png"/><Relationship Id="rId13" Type="http://schemas.openxmlformats.org/officeDocument/2006/relationships/image" Target="../media/image690.png"/><Relationship Id="rId14" Type="http://schemas.openxmlformats.org/officeDocument/2006/relationships/image" Target="../media/image691.png"/><Relationship Id="rId15" Type="http://schemas.openxmlformats.org/officeDocument/2006/relationships/image" Target="../media/image692.png"/><Relationship Id="rId16" Type="http://schemas.openxmlformats.org/officeDocument/2006/relationships/image" Target="../media/image693.png"/><Relationship Id="rId17" Type="http://schemas.openxmlformats.org/officeDocument/2006/relationships/image" Target="../media/image694.png"/><Relationship Id="rId18" Type="http://schemas.openxmlformats.org/officeDocument/2006/relationships/image" Target="../media/image695.png"/><Relationship Id="rId19" Type="http://schemas.openxmlformats.org/officeDocument/2006/relationships/image" Target="../media/image696.png"/><Relationship Id="rId20" Type="http://schemas.openxmlformats.org/officeDocument/2006/relationships/image" Target="../media/image697.png"/><Relationship Id="rId21" Type="http://schemas.openxmlformats.org/officeDocument/2006/relationships/image" Target="../media/image698.png"/><Relationship Id="rId22" Type="http://schemas.openxmlformats.org/officeDocument/2006/relationships/image" Target="../media/image699.png"/><Relationship Id="rId23" Type="http://schemas.openxmlformats.org/officeDocument/2006/relationships/image" Target="../media/image700.png"/><Relationship Id="rId24" Type="http://schemas.openxmlformats.org/officeDocument/2006/relationships/image" Target="../media/image701.png"/><Relationship Id="rId25" Type="http://schemas.openxmlformats.org/officeDocument/2006/relationships/image" Target="../media/image702.png"/><Relationship Id="rId26" Type="http://schemas.openxmlformats.org/officeDocument/2006/relationships/image" Target="../media/image703.png"/><Relationship Id="rId27" Type="http://schemas.openxmlformats.org/officeDocument/2006/relationships/image" Target="../media/image704.png"/><Relationship Id="rId28" Type="http://schemas.openxmlformats.org/officeDocument/2006/relationships/image" Target="../media/image70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6.png"/><Relationship Id="rId3" Type="http://schemas.openxmlformats.org/officeDocument/2006/relationships/image" Target="../media/image707.png"/><Relationship Id="rId4" Type="http://schemas.openxmlformats.org/officeDocument/2006/relationships/image" Target="../media/image708.png"/><Relationship Id="rId5" Type="http://schemas.openxmlformats.org/officeDocument/2006/relationships/image" Target="../media/image709.png"/><Relationship Id="rId6" Type="http://schemas.openxmlformats.org/officeDocument/2006/relationships/image" Target="../media/image710.png"/><Relationship Id="rId7" Type="http://schemas.openxmlformats.org/officeDocument/2006/relationships/image" Target="../media/image711.png"/><Relationship Id="rId8" Type="http://schemas.openxmlformats.org/officeDocument/2006/relationships/image" Target="../media/image712.png"/><Relationship Id="rId9" Type="http://schemas.openxmlformats.org/officeDocument/2006/relationships/image" Target="../media/image713.png"/><Relationship Id="rId10" Type="http://schemas.openxmlformats.org/officeDocument/2006/relationships/image" Target="../media/image714.png"/><Relationship Id="rId11" Type="http://schemas.openxmlformats.org/officeDocument/2006/relationships/image" Target="../media/image715.png"/><Relationship Id="rId12" Type="http://schemas.openxmlformats.org/officeDocument/2006/relationships/image" Target="../media/image716.png"/><Relationship Id="rId13" Type="http://schemas.openxmlformats.org/officeDocument/2006/relationships/image" Target="../media/image717.png"/><Relationship Id="rId14" Type="http://schemas.openxmlformats.org/officeDocument/2006/relationships/image" Target="../media/image718.png"/><Relationship Id="rId15" Type="http://schemas.openxmlformats.org/officeDocument/2006/relationships/image" Target="../media/image719.png"/><Relationship Id="rId16" Type="http://schemas.openxmlformats.org/officeDocument/2006/relationships/image" Target="../media/image720.png"/><Relationship Id="rId17" Type="http://schemas.openxmlformats.org/officeDocument/2006/relationships/image" Target="../media/image7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Relationship Id="rId28" Type="http://schemas.openxmlformats.org/officeDocument/2006/relationships/image" Target="../media/image42.png"/><Relationship Id="rId29" Type="http://schemas.openxmlformats.org/officeDocument/2006/relationships/image" Target="../media/image43.png"/><Relationship Id="rId30" Type="http://schemas.openxmlformats.org/officeDocument/2006/relationships/image" Target="../media/image44.png"/><Relationship Id="rId31" Type="http://schemas.openxmlformats.org/officeDocument/2006/relationships/image" Target="../media/image45.png"/><Relationship Id="rId32" Type="http://schemas.openxmlformats.org/officeDocument/2006/relationships/image" Target="../media/image46.png"/><Relationship Id="rId33" Type="http://schemas.openxmlformats.org/officeDocument/2006/relationships/image" Target="../media/image47.png"/><Relationship Id="rId34" Type="http://schemas.openxmlformats.org/officeDocument/2006/relationships/image" Target="../media/image48.png"/><Relationship Id="rId35" Type="http://schemas.openxmlformats.org/officeDocument/2006/relationships/image" Target="../media/image49.png"/><Relationship Id="rId36" Type="http://schemas.openxmlformats.org/officeDocument/2006/relationships/image" Target="../media/image50.png"/><Relationship Id="rId37" Type="http://schemas.openxmlformats.org/officeDocument/2006/relationships/image" Target="../media/image51.png"/><Relationship Id="rId38" Type="http://schemas.openxmlformats.org/officeDocument/2006/relationships/image" Target="../media/image52.png"/><Relationship Id="rId39" Type="http://schemas.openxmlformats.org/officeDocument/2006/relationships/image" Target="../media/image5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29" Type="http://schemas.openxmlformats.org/officeDocument/2006/relationships/image" Target="../media/image81.png"/><Relationship Id="rId30" Type="http://schemas.openxmlformats.org/officeDocument/2006/relationships/image" Target="../media/image82.png"/><Relationship Id="rId31" Type="http://schemas.openxmlformats.org/officeDocument/2006/relationships/image" Target="../media/image83.png"/><Relationship Id="rId32" Type="http://schemas.openxmlformats.org/officeDocument/2006/relationships/image" Target="../media/image84.png"/><Relationship Id="rId33" Type="http://schemas.openxmlformats.org/officeDocument/2006/relationships/image" Target="../media/image85.png"/><Relationship Id="rId34" Type="http://schemas.openxmlformats.org/officeDocument/2006/relationships/image" Target="../media/image86.png"/><Relationship Id="rId35" Type="http://schemas.openxmlformats.org/officeDocument/2006/relationships/image" Target="../media/image87.png"/><Relationship Id="rId36" Type="http://schemas.openxmlformats.org/officeDocument/2006/relationships/image" Target="../media/image88.png"/><Relationship Id="rId37" Type="http://schemas.openxmlformats.org/officeDocument/2006/relationships/image" Target="../media/image89.png"/><Relationship Id="rId38" Type="http://schemas.openxmlformats.org/officeDocument/2006/relationships/image" Target="../media/image90.png"/><Relationship Id="rId39" Type="http://schemas.openxmlformats.org/officeDocument/2006/relationships/image" Target="../media/image91.png"/><Relationship Id="rId40" Type="http://schemas.openxmlformats.org/officeDocument/2006/relationships/image" Target="../media/image92.png"/><Relationship Id="rId41" Type="http://schemas.openxmlformats.org/officeDocument/2006/relationships/image" Target="../media/image93.png"/><Relationship Id="rId42" Type="http://schemas.openxmlformats.org/officeDocument/2006/relationships/image" Target="../media/image94.png"/><Relationship Id="rId43" Type="http://schemas.openxmlformats.org/officeDocument/2006/relationships/image" Target="../media/image95.png"/><Relationship Id="rId44" Type="http://schemas.openxmlformats.org/officeDocument/2006/relationships/image" Target="../media/image9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Relationship Id="rId24" Type="http://schemas.openxmlformats.org/officeDocument/2006/relationships/image" Target="../media/image119.png"/><Relationship Id="rId25" Type="http://schemas.openxmlformats.org/officeDocument/2006/relationships/image" Target="../media/image120.png"/><Relationship Id="rId26" Type="http://schemas.openxmlformats.org/officeDocument/2006/relationships/image" Target="../media/image121.png"/><Relationship Id="rId27" Type="http://schemas.openxmlformats.org/officeDocument/2006/relationships/image" Target="../media/image122.png"/><Relationship Id="rId28" Type="http://schemas.openxmlformats.org/officeDocument/2006/relationships/image" Target="../media/image123.png"/><Relationship Id="rId29" Type="http://schemas.openxmlformats.org/officeDocument/2006/relationships/image" Target="../media/image124.png"/><Relationship Id="rId30" Type="http://schemas.openxmlformats.org/officeDocument/2006/relationships/image" Target="../media/image125.png"/><Relationship Id="rId31" Type="http://schemas.openxmlformats.org/officeDocument/2006/relationships/image" Target="../media/image126.png"/><Relationship Id="rId32" Type="http://schemas.openxmlformats.org/officeDocument/2006/relationships/image" Target="../media/image127.png"/><Relationship Id="rId33" Type="http://schemas.openxmlformats.org/officeDocument/2006/relationships/image" Target="../media/image128.png"/><Relationship Id="rId34" Type="http://schemas.openxmlformats.org/officeDocument/2006/relationships/image" Target="../media/image129.png"/><Relationship Id="rId35" Type="http://schemas.openxmlformats.org/officeDocument/2006/relationships/image" Target="../media/image130.png"/><Relationship Id="rId36" Type="http://schemas.openxmlformats.org/officeDocument/2006/relationships/image" Target="../media/image131.png"/><Relationship Id="rId37" Type="http://schemas.openxmlformats.org/officeDocument/2006/relationships/image" Target="../media/image132.png"/><Relationship Id="rId38" Type="http://schemas.openxmlformats.org/officeDocument/2006/relationships/image" Target="../media/image133.png"/><Relationship Id="rId39" Type="http://schemas.openxmlformats.org/officeDocument/2006/relationships/image" Target="../media/image134.png"/><Relationship Id="rId40" Type="http://schemas.openxmlformats.org/officeDocument/2006/relationships/image" Target="../media/image135.png"/><Relationship Id="rId41" Type="http://schemas.openxmlformats.org/officeDocument/2006/relationships/image" Target="../media/image136.png"/><Relationship Id="rId42" Type="http://schemas.openxmlformats.org/officeDocument/2006/relationships/image" Target="../media/image137.png"/><Relationship Id="rId43" Type="http://schemas.openxmlformats.org/officeDocument/2006/relationships/image" Target="../media/image138.png"/><Relationship Id="rId44" Type="http://schemas.openxmlformats.org/officeDocument/2006/relationships/image" Target="../media/image139.png"/><Relationship Id="rId45" Type="http://schemas.openxmlformats.org/officeDocument/2006/relationships/image" Target="../media/image140.png"/><Relationship Id="rId46" Type="http://schemas.openxmlformats.org/officeDocument/2006/relationships/image" Target="../media/image141.png"/><Relationship Id="rId47" Type="http://schemas.openxmlformats.org/officeDocument/2006/relationships/image" Target="../media/image142.png"/><Relationship Id="rId48" Type="http://schemas.openxmlformats.org/officeDocument/2006/relationships/image" Target="../media/image143.png"/><Relationship Id="rId49" Type="http://schemas.openxmlformats.org/officeDocument/2006/relationships/image" Target="../media/image144.png"/><Relationship Id="rId50" Type="http://schemas.openxmlformats.org/officeDocument/2006/relationships/image" Target="../media/image145.png"/><Relationship Id="rId51" Type="http://schemas.openxmlformats.org/officeDocument/2006/relationships/image" Target="../media/image146.png"/><Relationship Id="rId52" Type="http://schemas.openxmlformats.org/officeDocument/2006/relationships/image" Target="../media/image147.png"/><Relationship Id="rId53" Type="http://schemas.openxmlformats.org/officeDocument/2006/relationships/image" Target="../media/image148.png"/><Relationship Id="rId54" Type="http://schemas.openxmlformats.org/officeDocument/2006/relationships/image" Target="../media/image149.png"/><Relationship Id="rId55" Type="http://schemas.openxmlformats.org/officeDocument/2006/relationships/image" Target="../media/image150.png"/><Relationship Id="rId56" Type="http://schemas.openxmlformats.org/officeDocument/2006/relationships/image" Target="../media/image151.png"/><Relationship Id="rId57" Type="http://schemas.openxmlformats.org/officeDocument/2006/relationships/image" Target="../media/image152.png"/><Relationship Id="rId58" Type="http://schemas.openxmlformats.org/officeDocument/2006/relationships/image" Target="../media/image153.png"/><Relationship Id="rId59" Type="http://schemas.openxmlformats.org/officeDocument/2006/relationships/image" Target="../media/image154.png"/><Relationship Id="rId60" Type="http://schemas.openxmlformats.org/officeDocument/2006/relationships/image" Target="../media/image155.png"/><Relationship Id="rId61" Type="http://schemas.openxmlformats.org/officeDocument/2006/relationships/image" Target="../media/image156.png"/><Relationship Id="rId62" Type="http://schemas.openxmlformats.org/officeDocument/2006/relationships/image" Target="../media/image157.png"/><Relationship Id="rId63" Type="http://schemas.openxmlformats.org/officeDocument/2006/relationships/image" Target="../media/image1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25" Type="http://schemas.openxmlformats.org/officeDocument/2006/relationships/image" Target="../media/image182.png"/><Relationship Id="rId26" Type="http://schemas.openxmlformats.org/officeDocument/2006/relationships/image" Target="../media/image183.png"/><Relationship Id="rId27" Type="http://schemas.openxmlformats.org/officeDocument/2006/relationships/image" Target="../media/image184.png"/><Relationship Id="rId28" Type="http://schemas.openxmlformats.org/officeDocument/2006/relationships/image" Target="../media/image185.png"/><Relationship Id="rId29" Type="http://schemas.openxmlformats.org/officeDocument/2006/relationships/image" Target="../media/image186.png"/><Relationship Id="rId30" Type="http://schemas.openxmlformats.org/officeDocument/2006/relationships/image" Target="../media/image187.png"/><Relationship Id="rId31" Type="http://schemas.openxmlformats.org/officeDocument/2006/relationships/image" Target="../media/image188.png"/><Relationship Id="rId32" Type="http://schemas.openxmlformats.org/officeDocument/2006/relationships/image" Target="../media/image189.png"/><Relationship Id="rId33" Type="http://schemas.openxmlformats.org/officeDocument/2006/relationships/image" Target="../media/image190.png"/><Relationship Id="rId34" Type="http://schemas.openxmlformats.org/officeDocument/2006/relationships/image" Target="../media/image191.png"/><Relationship Id="rId35" Type="http://schemas.openxmlformats.org/officeDocument/2006/relationships/image" Target="../media/image192.png"/><Relationship Id="rId36" Type="http://schemas.openxmlformats.org/officeDocument/2006/relationships/image" Target="../media/image193.png"/><Relationship Id="rId37" Type="http://schemas.openxmlformats.org/officeDocument/2006/relationships/image" Target="../media/image194.png"/><Relationship Id="rId38" Type="http://schemas.openxmlformats.org/officeDocument/2006/relationships/image" Target="../media/image195.png"/><Relationship Id="rId39" Type="http://schemas.openxmlformats.org/officeDocument/2006/relationships/image" Target="../media/image196.png"/><Relationship Id="rId40" Type="http://schemas.openxmlformats.org/officeDocument/2006/relationships/image" Target="../media/image197.png"/><Relationship Id="rId41" Type="http://schemas.openxmlformats.org/officeDocument/2006/relationships/image" Target="../media/image198.png"/><Relationship Id="rId42" Type="http://schemas.openxmlformats.org/officeDocument/2006/relationships/image" Target="../media/image199.png"/><Relationship Id="rId43" Type="http://schemas.openxmlformats.org/officeDocument/2006/relationships/image" Target="../media/image200.png"/><Relationship Id="rId44" Type="http://schemas.openxmlformats.org/officeDocument/2006/relationships/image" Target="../media/image201.png"/><Relationship Id="rId45" Type="http://schemas.openxmlformats.org/officeDocument/2006/relationships/image" Target="../media/image202.png"/><Relationship Id="rId46" Type="http://schemas.openxmlformats.org/officeDocument/2006/relationships/image" Target="../media/image203.png"/><Relationship Id="rId47" Type="http://schemas.openxmlformats.org/officeDocument/2006/relationships/image" Target="../media/image204.png"/><Relationship Id="rId48" Type="http://schemas.openxmlformats.org/officeDocument/2006/relationships/image" Target="../media/image205.png"/><Relationship Id="rId49" Type="http://schemas.openxmlformats.org/officeDocument/2006/relationships/image" Target="../media/image206.png"/><Relationship Id="rId50" Type="http://schemas.openxmlformats.org/officeDocument/2006/relationships/image" Target="../media/image207.png"/><Relationship Id="rId51" Type="http://schemas.openxmlformats.org/officeDocument/2006/relationships/image" Target="../media/image208.png"/><Relationship Id="rId52" Type="http://schemas.openxmlformats.org/officeDocument/2006/relationships/image" Target="../media/image209.png"/><Relationship Id="rId53" Type="http://schemas.openxmlformats.org/officeDocument/2006/relationships/image" Target="../media/image210.png"/><Relationship Id="rId54" Type="http://schemas.openxmlformats.org/officeDocument/2006/relationships/image" Target="../media/image211.png"/><Relationship Id="rId55" Type="http://schemas.openxmlformats.org/officeDocument/2006/relationships/image" Target="../media/image212.png"/><Relationship Id="rId56" Type="http://schemas.openxmlformats.org/officeDocument/2006/relationships/image" Target="../media/image213.png"/><Relationship Id="rId57" Type="http://schemas.openxmlformats.org/officeDocument/2006/relationships/image" Target="../media/image214.png"/><Relationship Id="rId58" Type="http://schemas.openxmlformats.org/officeDocument/2006/relationships/image" Target="../media/image215.png"/><Relationship Id="rId59" Type="http://schemas.openxmlformats.org/officeDocument/2006/relationships/image" Target="../media/image216.png"/><Relationship Id="rId60" Type="http://schemas.openxmlformats.org/officeDocument/2006/relationships/image" Target="../media/image217.png"/><Relationship Id="rId61" Type="http://schemas.openxmlformats.org/officeDocument/2006/relationships/image" Target="../media/image218.png"/><Relationship Id="rId62" Type="http://schemas.openxmlformats.org/officeDocument/2006/relationships/image" Target="../media/image2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Relationship Id="rId19" Type="http://schemas.openxmlformats.org/officeDocument/2006/relationships/image" Target="../media/image237.png"/><Relationship Id="rId20" Type="http://schemas.openxmlformats.org/officeDocument/2006/relationships/image" Target="../media/image238.png"/><Relationship Id="rId21" Type="http://schemas.openxmlformats.org/officeDocument/2006/relationships/image" Target="../media/image239.png"/><Relationship Id="rId22" Type="http://schemas.openxmlformats.org/officeDocument/2006/relationships/image" Target="../media/image240.png"/><Relationship Id="rId23" Type="http://schemas.openxmlformats.org/officeDocument/2006/relationships/image" Target="../media/image241.png"/><Relationship Id="rId24" Type="http://schemas.openxmlformats.org/officeDocument/2006/relationships/image" Target="../media/image242.png"/><Relationship Id="rId25" Type="http://schemas.openxmlformats.org/officeDocument/2006/relationships/image" Target="../media/image243.png"/><Relationship Id="rId26" Type="http://schemas.openxmlformats.org/officeDocument/2006/relationships/image" Target="../media/image244.png"/><Relationship Id="rId27" Type="http://schemas.openxmlformats.org/officeDocument/2006/relationships/image" Target="../media/image245.png"/><Relationship Id="rId28" Type="http://schemas.openxmlformats.org/officeDocument/2006/relationships/image" Target="../media/image246.png"/><Relationship Id="rId29" Type="http://schemas.openxmlformats.org/officeDocument/2006/relationships/image" Target="../media/image247.png"/><Relationship Id="rId30" Type="http://schemas.openxmlformats.org/officeDocument/2006/relationships/image" Target="../media/image248.png"/><Relationship Id="rId31" Type="http://schemas.openxmlformats.org/officeDocument/2006/relationships/image" Target="../media/image249.png"/><Relationship Id="rId32" Type="http://schemas.openxmlformats.org/officeDocument/2006/relationships/image" Target="../media/image250.png"/><Relationship Id="rId33" Type="http://schemas.openxmlformats.org/officeDocument/2006/relationships/image" Target="../media/image251.png"/><Relationship Id="rId34" Type="http://schemas.openxmlformats.org/officeDocument/2006/relationships/image" Target="../media/image252.png"/><Relationship Id="rId35" Type="http://schemas.openxmlformats.org/officeDocument/2006/relationships/image" Target="../media/image253.png"/><Relationship Id="rId36" Type="http://schemas.openxmlformats.org/officeDocument/2006/relationships/image" Target="../media/image254.png"/><Relationship Id="rId37" Type="http://schemas.openxmlformats.org/officeDocument/2006/relationships/image" Target="../media/image255.png"/><Relationship Id="rId38" Type="http://schemas.openxmlformats.org/officeDocument/2006/relationships/image" Target="../media/image256.png"/><Relationship Id="rId39" Type="http://schemas.openxmlformats.org/officeDocument/2006/relationships/image" Target="../media/image257.png"/><Relationship Id="rId40" Type="http://schemas.openxmlformats.org/officeDocument/2006/relationships/image" Target="../media/image2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20" Type="http://schemas.openxmlformats.org/officeDocument/2006/relationships/image" Target="../media/image277.png"/><Relationship Id="rId21" Type="http://schemas.openxmlformats.org/officeDocument/2006/relationships/image" Target="../media/image278.png"/><Relationship Id="rId22" Type="http://schemas.openxmlformats.org/officeDocument/2006/relationships/image" Target="../media/image279.png"/><Relationship Id="rId23" Type="http://schemas.openxmlformats.org/officeDocument/2006/relationships/image" Target="../media/image280.png"/><Relationship Id="rId24" Type="http://schemas.openxmlformats.org/officeDocument/2006/relationships/image" Target="../media/image281.png"/><Relationship Id="rId25" Type="http://schemas.openxmlformats.org/officeDocument/2006/relationships/image" Target="../media/image282.png"/><Relationship Id="rId26" Type="http://schemas.openxmlformats.org/officeDocument/2006/relationships/image" Target="../media/image283.png"/><Relationship Id="rId27" Type="http://schemas.openxmlformats.org/officeDocument/2006/relationships/image" Target="../media/image284.png"/><Relationship Id="rId28" Type="http://schemas.openxmlformats.org/officeDocument/2006/relationships/image" Target="../media/image285.png"/><Relationship Id="rId29" Type="http://schemas.openxmlformats.org/officeDocument/2006/relationships/image" Target="../media/image286.png"/><Relationship Id="rId30" Type="http://schemas.openxmlformats.org/officeDocument/2006/relationships/image" Target="../media/image287.png"/><Relationship Id="rId31" Type="http://schemas.openxmlformats.org/officeDocument/2006/relationships/image" Target="../media/image288.png"/><Relationship Id="rId32" Type="http://schemas.openxmlformats.org/officeDocument/2006/relationships/image" Target="../media/image28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Relationship Id="rId18" Type="http://schemas.openxmlformats.org/officeDocument/2006/relationships/image" Target="../media/image306.png"/><Relationship Id="rId19" Type="http://schemas.openxmlformats.org/officeDocument/2006/relationships/image" Target="../media/image307.png"/><Relationship Id="rId20" Type="http://schemas.openxmlformats.org/officeDocument/2006/relationships/image" Target="../media/image308.png"/><Relationship Id="rId21" Type="http://schemas.openxmlformats.org/officeDocument/2006/relationships/image" Target="../media/image309.png"/><Relationship Id="rId22" Type="http://schemas.openxmlformats.org/officeDocument/2006/relationships/image" Target="../media/image310.png"/><Relationship Id="rId23" Type="http://schemas.openxmlformats.org/officeDocument/2006/relationships/image" Target="../media/image311.png"/><Relationship Id="rId24" Type="http://schemas.openxmlformats.org/officeDocument/2006/relationships/image" Target="../media/image312.png"/><Relationship Id="rId25" Type="http://schemas.openxmlformats.org/officeDocument/2006/relationships/image" Target="../media/image313.png"/><Relationship Id="rId26" Type="http://schemas.openxmlformats.org/officeDocument/2006/relationships/image" Target="../media/image314.png"/><Relationship Id="rId27" Type="http://schemas.openxmlformats.org/officeDocument/2006/relationships/image" Target="../media/image315.png"/><Relationship Id="rId28" Type="http://schemas.openxmlformats.org/officeDocument/2006/relationships/image" Target="../media/image316.png"/><Relationship Id="rId29" Type="http://schemas.openxmlformats.org/officeDocument/2006/relationships/image" Target="../media/image317.png"/><Relationship Id="rId30" Type="http://schemas.openxmlformats.org/officeDocument/2006/relationships/image" Target="../media/image318.png"/><Relationship Id="rId31" Type="http://schemas.openxmlformats.org/officeDocument/2006/relationships/image" Target="../media/image319.png"/><Relationship Id="rId32" Type="http://schemas.openxmlformats.org/officeDocument/2006/relationships/image" Target="../media/image320.png"/><Relationship Id="rId33" Type="http://schemas.openxmlformats.org/officeDocument/2006/relationships/image" Target="../media/image321.png"/><Relationship Id="rId34" Type="http://schemas.openxmlformats.org/officeDocument/2006/relationships/image" Target="../media/image322.png"/><Relationship Id="rId35" Type="http://schemas.openxmlformats.org/officeDocument/2006/relationships/image" Target="../media/image323.png"/><Relationship Id="rId36" Type="http://schemas.openxmlformats.org/officeDocument/2006/relationships/image" Target="../media/image324.png"/><Relationship Id="rId37" Type="http://schemas.openxmlformats.org/officeDocument/2006/relationships/image" Target="../media/image325.png"/><Relationship Id="rId38" Type="http://schemas.openxmlformats.org/officeDocument/2006/relationships/image" Target="../media/image326.png"/><Relationship Id="rId39" Type="http://schemas.openxmlformats.org/officeDocument/2006/relationships/image" Target="../media/image327.png"/><Relationship Id="rId40" Type="http://schemas.openxmlformats.org/officeDocument/2006/relationships/image" Target="../media/image328.png"/><Relationship Id="rId41" Type="http://schemas.openxmlformats.org/officeDocument/2006/relationships/image" Target="../media/image329.png"/><Relationship Id="rId42" Type="http://schemas.openxmlformats.org/officeDocument/2006/relationships/image" Target="../media/image33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45.png"/><Relationship Id="rId17" Type="http://schemas.openxmlformats.org/officeDocument/2006/relationships/image" Target="../media/image346.png"/><Relationship Id="rId18" Type="http://schemas.openxmlformats.org/officeDocument/2006/relationships/image" Target="../media/image347.png"/><Relationship Id="rId19" Type="http://schemas.openxmlformats.org/officeDocument/2006/relationships/image" Target="../media/image348.png"/><Relationship Id="rId20" Type="http://schemas.openxmlformats.org/officeDocument/2006/relationships/image" Target="../media/image349.png"/><Relationship Id="rId21" Type="http://schemas.openxmlformats.org/officeDocument/2006/relationships/image" Target="../media/image350.png"/><Relationship Id="rId22" Type="http://schemas.openxmlformats.org/officeDocument/2006/relationships/image" Target="../media/image351.png"/><Relationship Id="rId23" Type="http://schemas.openxmlformats.org/officeDocument/2006/relationships/image" Target="../media/image352.png"/><Relationship Id="rId24" Type="http://schemas.openxmlformats.org/officeDocument/2006/relationships/image" Target="../media/image353.png"/><Relationship Id="rId25" Type="http://schemas.openxmlformats.org/officeDocument/2006/relationships/image" Target="../media/image354.png"/><Relationship Id="rId26" Type="http://schemas.openxmlformats.org/officeDocument/2006/relationships/image" Target="../media/image355.png"/><Relationship Id="rId27" Type="http://schemas.openxmlformats.org/officeDocument/2006/relationships/image" Target="../media/image356.png"/><Relationship Id="rId28" Type="http://schemas.openxmlformats.org/officeDocument/2006/relationships/image" Target="../media/image357.png"/><Relationship Id="rId29" Type="http://schemas.openxmlformats.org/officeDocument/2006/relationships/image" Target="../media/image358.png"/><Relationship Id="rId30" Type="http://schemas.openxmlformats.org/officeDocument/2006/relationships/image" Target="../media/image359.png"/><Relationship Id="rId31" Type="http://schemas.openxmlformats.org/officeDocument/2006/relationships/image" Target="../media/image360.png"/><Relationship Id="rId32" Type="http://schemas.openxmlformats.org/officeDocument/2006/relationships/image" Target="../media/image361.png"/><Relationship Id="rId33" Type="http://schemas.openxmlformats.org/officeDocument/2006/relationships/image" Target="../media/image3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68385" y="1756755"/>
            <a:ext cx="12269492" cy="11969860"/>
            <a:chOff x="3468385" y="1756755"/>
            <a:chExt cx="12269492" cy="119698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8385" y="1756755"/>
              <a:ext cx="12269492" cy="119698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7275" y="673151"/>
            <a:ext cx="7086073" cy="43207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677798" y="2155514"/>
            <a:ext cx="14639721" cy="25205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203" y="5527307"/>
            <a:ext cx="3706491" cy="3727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632" y="5977021"/>
            <a:ext cx="1386368" cy="420519"/>
            <a:chOff x="606632" y="5977021"/>
            <a:chExt cx="1386368" cy="4205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632" y="5977021"/>
              <a:ext cx="1386368" cy="4205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12010" y="1509225"/>
            <a:ext cx="1057307" cy="1057307"/>
            <a:chOff x="4712010" y="1509225"/>
            <a:chExt cx="1057307" cy="10573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2010" y="1509225"/>
              <a:ext cx="1057307" cy="10573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896" y="1494717"/>
            <a:ext cx="9570828" cy="27008"/>
            <a:chOff x="611896" y="1494717"/>
            <a:chExt cx="9570828" cy="270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896" y="1494717"/>
              <a:ext cx="9570828" cy="270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1896" y="2557902"/>
            <a:ext cx="9570828" cy="27008"/>
            <a:chOff x="611896" y="2557902"/>
            <a:chExt cx="9570828" cy="270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896" y="2557902"/>
              <a:ext cx="9570828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1896" y="3620780"/>
            <a:ext cx="9570828" cy="27008"/>
            <a:chOff x="611896" y="3620780"/>
            <a:chExt cx="9570828" cy="270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896" y="3620780"/>
              <a:ext cx="9570828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32840" y="1509225"/>
            <a:ext cx="1057307" cy="1057307"/>
            <a:chOff x="5432840" y="1509225"/>
            <a:chExt cx="1057307" cy="10573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2840" y="1509225"/>
              <a:ext cx="1057307" cy="1057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25417" y="1513403"/>
            <a:ext cx="1057307" cy="1057307"/>
            <a:chOff x="9125417" y="1513403"/>
            <a:chExt cx="1057307" cy="1057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25417" y="1513403"/>
              <a:ext cx="1057307" cy="10573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1896" y="2576280"/>
            <a:ext cx="1057307" cy="1057307"/>
            <a:chOff x="611896" y="2576280"/>
            <a:chExt cx="1057307" cy="10573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1896" y="2576280"/>
              <a:ext cx="1057307" cy="10573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92992" y="6168595"/>
            <a:ext cx="8189077" cy="27008"/>
            <a:chOff x="1992992" y="6168595"/>
            <a:chExt cx="8189077" cy="270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2992" y="6168595"/>
              <a:ext cx="8189077" cy="270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7839" y="2727722"/>
            <a:ext cx="885421" cy="839623"/>
            <a:chOff x="697839" y="2727722"/>
            <a:chExt cx="885421" cy="8396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7839" y="2727722"/>
              <a:ext cx="885421" cy="83962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9795" y="3691364"/>
            <a:ext cx="7352479" cy="7718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59" y="1261851"/>
            <a:ext cx="3223156" cy="10240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35784" y="2254018"/>
            <a:ext cx="7934432" cy="3975963"/>
            <a:chOff x="2135784" y="2254018"/>
            <a:chExt cx="7934432" cy="397596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965587" y="2266915"/>
              <a:ext cx="2104629" cy="3963066"/>
              <a:chOff x="7965587" y="2266915"/>
              <a:chExt cx="2104629" cy="396306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913272" y="285382"/>
                <a:ext cx="4209257" cy="7926132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65587" y="2266915"/>
                <a:ext cx="2104629" cy="396306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143038" y="2254018"/>
              <a:ext cx="2148639" cy="3963066"/>
              <a:chOff x="5143038" y="2254018"/>
              <a:chExt cx="2148639" cy="396306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068718" y="272485"/>
                <a:ext cx="4297279" cy="7926132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143038" y="2254018"/>
                <a:ext cx="2148639" cy="396306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135784" y="2254018"/>
              <a:ext cx="2182677" cy="3963066"/>
              <a:chOff x="2135784" y="2254018"/>
              <a:chExt cx="2182677" cy="396306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44445" y="272485"/>
                <a:ext cx="4365354" cy="7926132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135784" y="2254018"/>
                <a:ext cx="2182677" cy="396306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608210" y="4595950"/>
              <a:ext cx="1988367" cy="312670"/>
              <a:chOff x="3608210" y="4595950"/>
              <a:chExt cx="1988367" cy="31267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2160000">
                <a:off x="2634435" y="4460024"/>
                <a:ext cx="3976734" cy="625339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2160000">
                <a:off x="3608210" y="4595950"/>
                <a:ext cx="1988367" cy="31267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213374" y="4060002"/>
              <a:ext cx="2667517" cy="312670"/>
              <a:chOff x="6213374" y="4060002"/>
              <a:chExt cx="2667517" cy="312670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3060000">
                <a:off x="4900024" y="3924076"/>
                <a:ext cx="5335033" cy="625339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3060000">
                <a:off x="6213374" y="4060002"/>
                <a:ext cx="2667517" cy="31267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399213" y="3081427"/>
              <a:ext cx="633515" cy="316758"/>
              <a:chOff x="4399213" y="3081427"/>
              <a:chExt cx="633515" cy="31675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4103131" y="2943724"/>
                <a:ext cx="1267031" cy="633515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4399213" y="3081427"/>
                <a:ext cx="633515" cy="31675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332071" y="3081427"/>
              <a:ext cx="633515" cy="316758"/>
              <a:chOff x="7332071" y="3081427"/>
              <a:chExt cx="633515" cy="316758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7035989" y="2943724"/>
                <a:ext cx="1267031" cy="633515"/>
              </a:xfrm>
              <a:prstGeom prst="rect">
                <a:avLst/>
              </a:prstGeom>
            </p:spPr>
          </p:pic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332071" y="3081427"/>
                <a:ext cx="633515" cy="31675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5552590" y="2537751"/>
              <a:ext cx="1277947" cy="1143477"/>
              <a:chOff x="5552590" y="2537751"/>
              <a:chExt cx="1277947" cy="1143477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5552590" y="2537751"/>
                <a:ext cx="1277947" cy="114347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376564" y="2419436"/>
              <a:ext cx="1701117" cy="337046"/>
              <a:chOff x="2376564" y="2419436"/>
              <a:chExt cx="1701117" cy="337046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548004" y="2272913"/>
                <a:ext cx="3402234" cy="674091"/>
              </a:xfrm>
              <a:prstGeom prst="rect">
                <a:avLst/>
              </a:prstGeom>
            </p:spPr>
          </p:pic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2376564" y="2419436"/>
                <a:ext cx="1701117" cy="337046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167343" y="2441791"/>
              <a:ext cx="1701117" cy="320279"/>
              <a:chOff x="8167343" y="2441791"/>
              <a:chExt cx="1701117" cy="320279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337689" y="2302556"/>
                <a:ext cx="3402234" cy="640559"/>
              </a:xfrm>
              <a:prstGeom prst="rect">
                <a:avLst/>
              </a:prstGeom>
            </p:spPr>
          </p:pic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8167343" y="2441791"/>
                <a:ext cx="1701117" cy="32027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5366799" y="2428894"/>
              <a:ext cx="1701117" cy="333176"/>
              <a:chOff x="5366799" y="2428894"/>
              <a:chExt cx="1701117" cy="333176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4537987" y="2284053"/>
                <a:ext cx="3402234" cy="666353"/>
              </a:xfrm>
              <a:prstGeom prst="rect">
                <a:avLst/>
              </a:prstGeom>
            </p:spPr>
          </p:pic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5366799" y="2428894"/>
                <a:ext cx="1701117" cy="333176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2806899" y="2796755"/>
              <a:ext cx="840446" cy="700547"/>
              <a:chOff x="2806899" y="2796755"/>
              <a:chExt cx="840446" cy="70054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2806899" y="2796755"/>
                <a:ext cx="840446" cy="70054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2765295" y="3734416"/>
              <a:ext cx="923654" cy="914158"/>
              <a:chOff x="2765295" y="3734416"/>
              <a:chExt cx="923654" cy="914158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2765295" y="3734416"/>
                <a:ext cx="923654" cy="914158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2741694" y="5275604"/>
              <a:ext cx="996650" cy="492445"/>
              <a:chOff x="2741694" y="5275604"/>
              <a:chExt cx="996650" cy="492445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2741694" y="5275604"/>
                <a:ext cx="996650" cy="49244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5545138" y="4130073"/>
              <a:ext cx="731439" cy="365720"/>
              <a:chOff x="5545138" y="4130073"/>
              <a:chExt cx="731439" cy="365720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5545138" y="4130073"/>
                <a:ext cx="731439" cy="365720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6172304" y="3681228"/>
              <a:ext cx="748978" cy="833455"/>
              <a:chOff x="6172304" y="3681228"/>
              <a:chExt cx="748978" cy="833455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6172304" y="3681228"/>
                <a:ext cx="748978" cy="83345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5778150" y="4933872"/>
              <a:ext cx="996854" cy="996854"/>
              <a:chOff x="5778150" y="4933872"/>
              <a:chExt cx="996854" cy="996854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5778150" y="4933872"/>
                <a:ext cx="996854" cy="99685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468067" y="2681849"/>
              <a:ext cx="758045" cy="758045"/>
              <a:chOff x="8468067" y="2681849"/>
              <a:chExt cx="758045" cy="758045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8468067" y="2681849"/>
                <a:ext cx="758045" cy="758045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9121834" y="2828090"/>
              <a:ext cx="506674" cy="506674"/>
              <a:chOff x="9121834" y="2828090"/>
              <a:chExt cx="506674" cy="506674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9121834" y="2828090"/>
                <a:ext cx="506674" cy="50667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8506758" y="3514804"/>
              <a:ext cx="612521" cy="612521"/>
              <a:chOff x="8506758" y="3514804"/>
              <a:chExt cx="612521" cy="612521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8506758" y="3514804"/>
                <a:ext cx="612521" cy="612521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9084576" y="3590450"/>
              <a:ext cx="469811" cy="469811"/>
              <a:chOff x="9084576" y="3590450"/>
              <a:chExt cx="469811" cy="469811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9084576" y="3590450"/>
                <a:ext cx="469811" cy="469811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8543783" y="4475507"/>
              <a:ext cx="616509" cy="616509"/>
              <a:chOff x="8543783" y="4475507"/>
              <a:chExt cx="616509" cy="616509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8543783" y="4475507"/>
                <a:ext cx="616509" cy="616509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9064898" y="4525136"/>
              <a:ext cx="620546" cy="517251"/>
              <a:chOff x="9064898" y="4525136"/>
              <a:chExt cx="620546" cy="517251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9064898" y="4525136"/>
                <a:ext cx="620546" cy="517251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8752555" y="5248709"/>
              <a:ext cx="530692" cy="689468"/>
              <a:chOff x="8752555" y="5248709"/>
              <a:chExt cx="530692" cy="689468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8752555" y="5248709"/>
                <a:ext cx="530692" cy="689468"/>
              </a:xfrm>
              <a:prstGeom prst="rect">
                <a:avLst/>
              </a:prstGeom>
            </p:spPr>
          </p:pic>
        </p:grpSp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43433" y="3372828"/>
              <a:ext cx="1555826" cy="375559"/>
            </a:xfrm>
            <a:prstGeom prst="rect">
              <a:avLst/>
            </a:prstGeom>
          </p:spPr>
        </p:pic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534138" y="4594405"/>
              <a:ext cx="1598007" cy="576750"/>
            </a:xfrm>
            <a:prstGeom prst="rect">
              <a:avLst/>
            </a:prstGeom>
          </p:spPr>
        </p:pic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16967" y="5734977"/>
              <a:ext cx="1679769" cy="375559"/>
            </a:xfrm>
            <a:prstGeom prst="rect">
              <a:avLst/>
            </a:prstGeom>
          </p:spPr>
        </p:pic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285720" y="3372828"/>
              <a:ext cx="1934350" cy="375559"/>
            </a:xfrm>
            <a:prstGeom prst="rect">
              <a:avLst/>
            </a:prstGeom>
          </p:spPr>
        </p:pic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96202" y="3287146"/>
              <a:ext cx="1533955" cy="329602"/>
            </a:xfrm>
            <a:prstGeom prst="rect">
              <a:avLst/>
            </a:prstGeom>
          </p:spPr>
        </p:pic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23081" y="5722080"/>
              <a:ext cx="1486245" cy="375559"/>
            </a:xfrm>
            <a:prstGeom prst="rect">
              <a:avLst/>
            </a:prstGeom>
          </p:spPr>
        </p:pic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301866" y="4522209"/>
              <a:ext cx="1906578" cy="576750"/>
            </a:xfrm>
            <a:prstGeom prst="rect">
              <a:avLst/>
            </a:prstGeom>
          </p:spPr>
        </p:pic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121876" y="4046113"/>
              <a:ext cx="1882298" cy="506183"/>
            </a:xfrm>
            <a:prstGeom prst="rect">
              <a:avLst/>
            </a:prstGeom>
          </p:spPr>
        </p:pic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786423" y="4992024"/>
              <a:ext cx="2407383" cy="329602"/>
            </a:xfrm>
            <a:prstGeom prst="rect">
              <a:avLst/>
            </a:prstGeom>
          </p:spPr>
        </p:pic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43173" y="5918069"/>
              <a:ext cx="1397879" cy="329602"/>
            </a:xfrm>
            <a:prstGeom prst="rect">
              <a:avLst/>
            </a:prstGeom>
          </p:spPr>
        </p:pic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319056" y="2427003"/>
              <a:ext cx="1686502" cy="375559"/>
            </a:xfrm>
            <a:prstGeom prst="rect">
              <a:avLst/>
            </a:prstGeom>
          </p:spPr>
        </p:pic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373799" y="2455782"/>
              <a:ext cx="1625874" cy="375559"/>
            </a:xfrm>
            <a:prstGeom prst="rect">
              <a:avLst/>
            </a:prstGeom>
          </p:spPr>
        </p:pic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270096" y="2463234"/>
              <a:ext cx="1611674" cy="375559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946714" y="3599390"/>
            <a:ext cx="1554705" cy="1439902"/>
            <a:chOff x="946714" y="3599390"/>
            <a:chExt cx="1554705" cy="1439902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46714" y="3599390"/>
              <a:ext cx="1554705" cy="1439902"/>
            </a:xfrm>
            <a:prstGeom prst="rect">
              <a:avLst/>
            </a:prstGeom>
          </p:spPr>
        </p:pic>
      </p:grpSp>
      <p:pic>
        <p:nvPicPr>
          <p:cNvPr id="155" name="Object 154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1136293" y="5033072"/>
            <a:ext cx="1088602" cy="406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59" y="1261850"/>
            <a:ext cx="3576320" cy="10240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86615" y="2234228"/>
            <a:ext cx="6769736" cy="2769619"/>
            <a:chOff x="2886615" y="2234228"/>
            <a:chExt cx="6769736" cy="276961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6615" y="2234228"/>
              <a:ext cx="6769736" cy="27696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192453" y="2767082"/>
            <a:ext cx="1340330" cy="1957453"/>
            <a:chOff x="8192453" y="2767082"/>
            <a:chExt cx="1340330" cy="195745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92453" y="2767082"/>
              <a:ext cx="1340330" cy="195745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115969" y="5154986"/>
            <a:ext cx="4533656" cy="1083654"/>
            <a:chOff x="4115969" y="5154986"/>
            <a:chExt cx="4533656" cy="108365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15969" y="5154986"/>
              <a:ext cx="4533656" cy="108365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409215" y="2767082"/>
            <a:ext cx="3622655" cy="1951418"/>
            <a:chOff x="4409215" y="2767082"/>
            <a:chExt cx="3622655" cy="195141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09215" y="2767082"/>
              <a:ext cx="3622655" cy="195141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974298" y="3175755"/>
            <a:ext cx="874186" cy="428078"/>
            <a:chOff x="6974298" y="3175755"/>
            <a:chExt cx="874186" cy="42807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74298" y="3175755"/>
              <a:ext cx="874186" cy="42807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579933" y="3175755"/>
            <a:ext cx="986628" cy="428078"/>
            <a:chOff x="4579933" y="3175755"/>
            <a:chExt cx="986628" cy="42807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79933" y="3175755"/>
              <a:ext cx="986628" cy="42807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974298" y="3661748"/>
            <a:ext cx="874186" cy="360972"/>
            <a:chOff x="6974298" y="3661748"/>
            <a:chExt cx="874186" cy="36097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74298" y="3661748"/>
              <a:ext cx="874186" cy="36097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033745" y="2767082"/>
            <a:ext cx="1222277" cy="1957453"/>
            <a:chOff x="3033745" y="2767082"/>
            <a:chExt cx="1222277" cy="195745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33745" y="2767082"/>
              <a:ext cx="1222277" cy="195745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58478" y="2795798"/>
            <a:ext cx="1067702" cy="1970308"/>
            <a:chOff x="1558478" y="2795798"/>
            <a:chExt cx="1067702" cy="197030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58478" y="2795798"/>
              <a:ext cx="1067702" cy="197030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667364" y="3410263"/>
            <a:ext cx="856557" cy="856557"/>
            <a:chOff x="1667364" y="3410263"/>
            <a:chExt cx="856557" cy="85655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67364" y="3410263"/>
              <a:ext cx="856557" cy="85655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313947" y="3474538"/>
            <a:ext cx="706824" cy="706824"/>
            <a:chOff x="8313947" y="3474538"/>
            <a:chExt cx="706824" cy="70682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13947" y="3474538"/>
              <a:ext cx="706824" cy="70682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424923" y="4475587"/>
            <a:ext cx="871963" cy="128120"/>
            <a:chOff x="2424923" y="4475587"/>
            <a:chExt cx="871963" cy="12812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24923" y="4475587"/>
              <a:ext cx="871963" cy="12812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412068" y="3474538"/>
            <a:ext cx="871963" cy="151294"/>
            <a:chOff x="2412068" y="3474538"/>
            <a:chExt cx="871963" cy="15129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12068" y="3474538"/>
              <a:ext cx="871963" cy="1512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166016" y="3658095"/>
            <a:ext cx="1009154" cy="817492"/>
            <a:chOff x="3166016" y="3658095"/>
            <a:chExt cx="1009154" cy="81749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66016" y="3658095"/>
              <a:ext cx="1009154" cy="81749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786611" y="4022720"/>
            <a:ext cx="630541" cy="535893"/>
            <a:chOff x="8786611" y="4022720"/>
            <a:chExt cx="630541" cy="53589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86611" y="4022720"/>
              <a:ext cx="630541" cy="53589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491945" y="3267234"/>
            <a:ext cx="1548101" cy="253648"/>
            <a:chOff x="5491945" y="3267234"/>
            <a:chExt cx="1548101" cy="25364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91945" y="3267234"/>
              <a:ext cx="1548101" cy="25364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98109" y="3565308"/>
            <a:ext cx="279030" cy="178254"/>
            <a:chOff x="7298109" y="3565308"/>
            <a:chExt cx="279030" cy="178254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5400000">
              <a:off x="7298109" y="3565308"/>
              <a:ext cx="279030" cy="178254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04629" y="2825606"/>
            <a:ext cx="1048595" cy="504176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366303" y="2787998"/>
            <a:ext cx="1091080" cy="748814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242663" y="2787998"/>
            <a:ext cx="1985890" cy="499090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860316" y="2787473"/>
            <a:ext cx="1523480" cy="748814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200505" y="3703620"/>
            <a:ext cx="520582" cy="315040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516406" y="3235278"/>
            <a:ext cx="1159116" cy="315040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4579933" y="3706043"/>
            <a:ext cx="986628" cy="314753"/>
            <a:chOff x="4579933" y="3706043"/>
            <a:chExt cx="986628" cy="314753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79933" y="3706043"/>
              <a:ext cx="986628" cy="314753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6878288" y="3153325"/>
            <a:ext cx="1065906" cy="484487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4658187" y="3721854"/>
            <a:ext cx="850897" cy="310020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7073468" y="3939504"/>
            <a:ext cx="701904" cy="205365"/>
            <a:chOff x="7073468" y="3939504"/>
            <a:chExt cx="701904" cy="205365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35921" y="3850226"/>
              <a:ext cx="1403809" cy="410731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73468" y="3939504"/>
              <a:ext cx="701904" cy="20536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4463469" y="4159724"/>
            <a:ext cx="3476371" cy="50704"/>
            <a:chOff x="4463469" y="4159724"/>
            <a:chExt cx="3476371" cy="50704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463469" y="4159724"/>
              <a:ext cx="3476371" cy="5070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5846968" y="4253965"/>
            <a:ext cx="849029" cy="369447"/>
            <a:chOff x="5846968" y="4253965"/>
            <a:chExt cx="849029" cy="369447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46968" y="4253965"/>
              <a:ext cx="849029" cy="369447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199503" y="5424061"/>
            <a:ext cx="610416" cy="610416"/>
            <a:chOff x="7199503" y="5424061"/>
            <a:chExt cx="610416" cy="610416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199503" y="5424061"/>
              <a:ext cx="610416" cy="610416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4233382" y="5800286"/>
            <a:ext cx="1106890" cy="211653"/>
            <a:chOff x="4233382" y="5800286"/>
            <a:chExt cx="1106890" cy="211653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233382" y="5800286"/>
              <a:ext cx="1106890" cy="211653"/>
            </a:xfrm>
            <a:prstGeom prst="rect">
              <a:avLst/>
            </a:prstGeom>
          </p:spPr>
        </p:pic>
      </p:grpSp>
      <p:pic>
        <p:nvPicPr>
          <p:cNvPr id="133" name="Object 13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287698" y="5728997"/>
            <a:ext cx="1906145" cy="415935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4144728" y="5276404"/>
            <a:ext cx="1231795" cy="503471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7549719" y="5765107"/>
            <a:ext cx="1173126" cy="415907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4871762" y="3548442"/>
            <a:ext cx="380687" cy="177174"/>
            <a:chOff x="4871762" y="3548442"/>
            <a:chExt cx="380687" cy="177174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5400000">
              <a:off x="4871762" y="3548442"/>
              <a:ext cx="380687" cy="177174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4776535" y="4292530"/>
            <a:ext cx="715410" cy="330416"/>
            <a:chOff x="4776535" y="4292530"/>
            <a:chExt cx="715410" cy="330416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776535" y="4292530"/>
              <a:ext cx="715410" cy="330416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6915871" y="4241110"/>
            <a:ext cx="786419" cy="457715"/>
            <a:chOff x="6915871" y="4241110"/>
            <a:chExt cx="786419" cy="457715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15871" y="4241110"/>
              <a:ext cx="786419" cy="457715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815434" y="5027773"/>
            <a:ext cx="639589" cy="160657"/>
            <a:chOff x="6815434" y="5027773"/>
            <a:chExt cx="639589" cy="160657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 rot="5400000">
              <a:off x="6815434" y="5027773"/>
              <a:ext cx="639589" cy="160657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5300387" y="5048489"/>
            <a:ext cx="629792" cy="163607"/>
            <a:chOff x="5300387" y="5048489"/>
            <a:chExt cx="629792" cy="163607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 rot="5340000">
              <a:off x="5300387" y="5048489"/>
              <a:ext cx="629792" cy="163607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7883882" y="4399940"/>
            <a:ext cx="614412" cy="151294"/>
            <a:chOff x="7883882" y="4399940"/>
            <a:chExt cx="614412" cy="151294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83882" y="4399940"/>
              <a:ext cx="614412" cy="151294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7867170" y="3448828"/>
            <a:ext cx="629888" cy="128120"/>
            <a:chOff x="7867170" y="3448828"/>
            <a:chExt cx="629888" cy="12812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867170" y="3448828"/>
              <a:ext cx="629888" cy="128120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5147676" y="2338136"/>
            <a:ext cx="2107957" cy="392712"/>
            <a:chOff x="5147676" y="2338136"/>
            <a:chExt cx="2107957" cy="392712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147676" y="2338136"/>
              <a:ext cx="2107957" cy="392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8292" y="2257652"/>
            <a:ext cx="7962578" cy="3959295"/>
            <a:chOff x="1568292" y="2257652"/>
            <a:chExt cx="7962578" cy="3959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8292" y="2257652"/>
              <a:ext cx="7962578" cy="39592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5659" y="1261850"/>
            <a:ext cx="4345005" cy="10240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93047" y="2862312"/>
            <a:ext cx="4902628" cy="391492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00615" y="3151617"/>
            <a:ext cx="1038837" cy="1753533"/>
            <a:chOff x="8300615" y="3151617"/>
            <a:chExt cx="1038837" cy="175353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00615" y="3151617"/>
              <a:ext cx="1038837" cy="17535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45821" y="3151617"/>
            <a:ext cx="1062663" cy="1753533"/>
            <a:chOff x="7145821" y="3151617"/>
            <a:chExt cx="1062663" cy="175353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45821" y="3151617"/>
              <a:ext cx="1062663" cy="17535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61151" y="3137712"/>
            <a:ext cx="1076868" cy="1753533"/>
            <a:chOff x="5961151" y="3137712"/>
            <a:chExt cx="1076868" cy="175353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61151" y="3137712"/>
              <a:ext cx="1076868" cy="175353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553533" y="4984529"/>
            <a:ext cx="1086830" cy="1117589"/>
            <a:chOff x="6553533" y="4984529"/>
            <a:chExt cx="1086830" cy="111758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53533" y="4984529"/>
              <a:ext cx="1086830" cy="11175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680454" y="4984529"/>
            <a:ext cx="1056060" cy="1117589"/>
            <a:chOff x="7680454" y="4984529"/>
            <a:chExt cx="1056060" cy="111758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80454" y="4984529"/>
              <a:ext cx="1056060" cy="11175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033381" y="3382405"/>
            <a:ext cx="932407" cy="466204"/>
            <a:chOff x="6033381" y="3382405"/>
            <a:chExt cx="932407" cy="46620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33381" y="3382405"/>
              <a:ext cx="932407" cy="4662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321493" y="4417289"/>
            <a:ext cx="396995" cy="396995"/>
            <a:chOff x="6321493" y="4417289"/>
            <a:chExt cx="396995" cy="39699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21493" y="4417289"/>
              <a:ext cx="396995" cy="39699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499585" y="3942426"/>
            <a:ext cx="437805" cy="411298"/>
            <a:chOff x="6499585" y="3942426"/>
            <a:chExt cx="437805" cy="41129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99585" y="3942426"/>
              <a:ext cx="437805" cy="41129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154084" y="3144640"/>
            <a:ext cx="746474" cy="31110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327507" y="3398518"/>
            <a:ext cx="712811" cy="454724"/>
            <a:chOff x="7327507" y="3398518"/>
            <a:chExt cx="712811" cy="45472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27507" y="3398518"/>
              <a:ext cx="712811" cy="4547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318284" y="3883373"/>
            <a:ext cx="717737" cy="379493"/>
            <a:chOff x="7318284" y="3883373"/>
            <a:chExt cx="717737" cy="37949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18284" y="3883373"/>
              <a:ext cx="717737" cy="37949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397384" y="3436147"/>
            <a:ext cx="845299" cy="474887"/>
            <a:chOff x="8397384" y="3436147"/>
            <a:chExt cx="845299" cy="47488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97384" y="3436147"/>
              <a:ext cx="845299" cy="47488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844243" y="5365678"/>
            <a:ext cx="505411" cy="505411"/>
            <a:chOff x="6844243" y="5365678"/>
            <a:chExt cx="505411" cy="50541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44243" y="5365678"/>
              <a:ext cx="505411" cy="50541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829745" y="5301300"/>
            <a:ext cx="757479" cy="634168"/>
            <a:chOff x="7829745" y="5301300"/>
            <a:chExt cx="757479" cy="634168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29745" y="5301300"/>
              <a:ext cx="757479" cy="63416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508984" y="3988608"/>
            <a:ext cx="652995" cy="548516"/>
            <a:chOff x="8508984" y="3988608"/>
            <a:chExt cx="652995" cy="54851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508984" y="3988608"/>
              <a:ext cx="652995" cy="54851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81187" y="4639373"/>
            <a:ext cx="791931" cy="199114"/>
            <a:chOff x="7281187" y="4639373"/>
            <a:chExt cx="791931" cy="19911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81187" y="4639373"/>
              <a:ext cx="791931" cy="1991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345278" y="4276997"/>
            <a:ext cx="677579" cy="338790"/>
            <a:chOff x="7345278" y="4276997"/>
            <a:chExt cx="677579" cy="338790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45278" y="4276997"/>
              <a:ext cx="677579" cy="338790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732061" y="5001152"/>
            <a:ext cx="896122" cy="307027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297299" y="3150950"/>
            <a:ext cx="800474" cy="311103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379809" y="3148188"/>
            <a:ext cx="919493" cy="316627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599759" y="5039662"/>
            <a:ext cx="1009027" cy="309779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6034361" y="3934466"/>
            <a:ext cx="466527" cy="439375"/>
            <a:chOff x="6034361" y="3934466"/>
            <a:chExt cx="466527" cy="439375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34361" y="3934466"/>
              <a:ext cx="466527" cy="439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59" y="1261851"/>
            <a:ext cx="4344508" cy="10240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8317" y="2242762"/>
            <a:ext cx="2666655" cy="1916962"/>
            <a:chOff x="1498317" y="2242762"/>
            <a:chExt cx="2666655" cy="191696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8317" y="2242762"/>
              <a:ext cx="2666655" cy="191696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956878" y="2387885"/>
            <a:ext cx="1749533" cy="1225899"/>
            <a:chOff x="1956878" y="2387885"/>
            <a:chExt cx="1749533" cy="122589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6878" y="2387885"/>
              <a:ext cx="1749533" cy="12258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8317" y="4419758"/>
            <a:ext cx="3183404" cy="1779957"/>
            <a:chOff x="1498317" y="4419758"/>
            <a:chExt cx="3183404" cy="177995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8317" y="4419758"/>
              <a:ext cx="3183404" cy="17799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57919" y="2242762"/>
            <a:ext cx="2219357" cy="1916962"/>
            <a:chOff x="4657919" y="2242762"/>
            <a:chExt cx="2219357" cy="191696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57919" y="2242762"/>
              <a:ext cx="2219357" cy="19169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515054" y="2327631"/>
            <a:ext cx="2505086" cy="1146907"/>
            <a:chOff x="4515054" y="2327631"/>
            <a:chExt cx="2505086" cy="114690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15054" y="2327631"/>
              <a:ext cx="2505086" cy="11469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321935" y="2268472"/>
            <a:ext cx="2064942" cy="1891252"/>
            <a:chOff x="7321935" y="2268472"/>
            <a:chExt cx="2064942" cy="18912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1935" y="2268472"/>
              <a:ext cx="2064942" cy="189125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822774" y="2404163"/>
            <a:ext cx="1070374" cy="1070374"/>
            <a:chOff x="7822774" y="2404163"/>
            <a:chExt cx="1070374" cy="107037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22774" y="2404163"/>
              <a:ext cx="1070374" cy="107037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88301" y="4292587"/>
            <a:ext cx="3003436" cy="1042860"/>
            <a:chOff x="1588301" y="4292587"/>
            <a:chExt cx="3003436" cy="104286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88301" y="4292587"/>
              <a:ext cx="3003436" cy="104286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155141" y="4419758"/>
            <a:ext cx="4333588" cy="1779957"/>
            <a:chOff x="5155141" y="4419758"/>
            <a:chExt cx="4333588" cy="177995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55141" y="4419758"/>
              <a:ext cx="4333588" cy="177995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491945" y="4644722"/>
            <a:ext cx="3609643" cy="663537"/>
            <a:chOff x="5491945" y="4644722"/>
            <a:chExt cx="3609643" cy="66353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91945" y="4644722"/>
              <a:ext cx="3609643" cy="66353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89020" y="3706685"/>
            <a:ext cx="2174316" cy="41590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753712" y="3666979"/>
            <a:ext cx="2088069" cy="41590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181024" y="3668121"/>
            <a:ext cx="2240488" cy="415907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919272" y="5360892"/>
            <a:ext cx="2392145" cy="63871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781395" y="5472298"/>
            <a:ext cx="3161954" cy="4159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5659" y="1261851"/>
            <a:ext cx="1924508" cy="1024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702" y="6577300"/>
            <a:ext cx="8136487" cy="27008"/>
            <a:chOff x="1423702" y="6577300"/>
            <a:chExt cx="8136487" cy="27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3702" y="6577300"/>
              <a:ext cx="8136487" cy="270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2108" y="6632205"/>
            <a:ext cx="8136487" cy="27008"/>
            <a:chOff x="1502108" y="6632205"/>
            <a:chExt cx="8136487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108" y="6632205"/>
              <a:ext cx="8136487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2108" y="2262232"/>
            <a:ext cx="7372181" cy="4234493"/>
            <a:chOff x="1502108" y="2262232"/>
            <a:chExt cx="7372181" cy="423449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114885" y="214083"/>
              <a:ext cx="14744363" cy="846898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2108" y="2262232"/>
              <a:ext cx="7372181" cy="42344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21593" y="5011707"/>
            <a:ext cx="1634002" cy="1634002"/>
            <a:chOff x="8821593" y="5011707"/>
            <a:chExt cx="1634002" cy="16340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21593" y="5011707"/>
              <a:ext cx="1634002" cy="16340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5659" y="1261851"/>
            <a:ext cx="2418013" cy="1024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702" y="6577300"/>
            <a:ext cx="8136487" cy="27008"/>
            <a:chOff x="1423702" y="6577300"/>
            <a:chExt cx="8136487" cy="27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3702" y="6577300"/>
              <a:ext cx="8136487" cy="270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2108" y="6632205"/>
            <a:ext cx="8136487" cy="27008"/>
            <a:chOff x="1502108" y="6632205"/>
            <a:chExt cx="8136487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108" y="6632205"/>
              <a:ext cx="8136487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16816" y="2395374"/>
            <a:ext cx="7119955" cy="3937267"/>
            <a:chOff x="1516816" y="2395374"/>
            <a:chExt cx="7119955" cy="393726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786171" y="683731"/>
              <a:ext cx="14239909" cy="787453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6816" y="2395374"/>
              <a:ext cx="7119955" cy="39372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49625" y="5101920"/>
            <a:ext cx="1470285" cy="1470285"/>
            <a:chOff x="8649625" y="5101920"/>
            <a:chExt cx="1470285" cy="147028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49625" y="5101920"/>
              <a:ext cx="1470285" cy="14702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702" y="2217898"/>
            <a:ext cx="3701975" cy="4227371"/>
            <a:chOff x="1423702" y="2217898"/>
            <a:chExt cx="3701975" cy="42273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702" y="2217898"/>
              <a:ext cx="3701975" cy="42273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4966" y="1874179"/>
            <a:ext cx="4571090" cy="4571090"/>
            <a:chOff x="5804966" y="1874179"/>
            <a:chExt cx="4571090" cy="45710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4966" y="1874179"/>
              <a:ext cx="4571090" cy="4571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59" y="1261851"/>
            <a:ext cx="2460356" cy="10240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3702" y="6577300"/>
            <a:ext cx="8136487" cy="27008"/>
            <a:chOff x="1423702" y="6577300"/>
            <a:chExt cx="8136487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702" y="6577300"/>
              <a:ext cx="8136487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2108" y="6632205"/>
            <a:ext cx="8136487" cy="27008"/>
            <a:chOff x="1502108" y="6632205"/>
            <a:chExt cx="8136487" cy="27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108" y="6632205"/>
              <a:ext cx="8136487" cy="27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99304" y="4349425"/>
            <a:ext cx="1385282" cy="1611122"/>
            <a:chOff x="4799304" y="4349425"/>
            <a:chExt cx="1385282" cy="161112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99304" y="4349425"/>
              <a:ext cx="1385282" cy="16111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138788" y="3596420"/>
            <a:ext cx="3338802" cy="2576435"/>
            <a:chOff x="6138788" y="3596420"/>
            <a:chExt cx="3338802" cy="25764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38788" y="3596420"/>
              <a:ext cx="3338802" cy="25764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79075" y="2959601"/>
            <a:ext cx="2777603" cy="2777603"/>
            <a:chOff x="1979075" y="2959601"/>
            <a:chExt cx="2777603" cy="27776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79075" y="2959601"/>
              <a:ext cx="2777603" cy="27776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06814" y="3090939"/>
            <a:ext cx="931781" cy="931781"/>
            <a:chOff x="8706814" y="3090939"/>
            <a:chExt cx="931781" cy="93178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06814" y="3090939"/>
              <a:ext cx="931781" cy="93178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309080" y="2440189"/>
            <a:ext cx="1431501" cy="1277615"/>
            <a:chOff x="7309080" y="2440189"/>
            <a:chExt cx="1431501" cy="127761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09080" y="2440189"/>
              <a:ext cx="1431501" cy="127761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673557" y="2433895"/>
            <a:ext cx="886631" cy="887742"/>
            <a:chOff x="8673557" y="2433895"/>
            <a:chExt cx="886631" cy="88774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73557" y="2433895"/>
              <a:ext cx="886631" cy="88774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128438" y="2360066"/>
            <a:ext cx="430550" cy="430550"/>
            <a:chOff x="7128438" y="2360066"/>
            <a:chExt cx="430550" cy="4305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840000">
              <a:off x="7128438" y="2360066"/>
              <a:ext cx="430550" cy="4305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697037" y="3104925"/>
            <a:ext cx="628051" cy="628051"/>
            <a:chOff x="6697037" y="3104925"/>
            <a:chExt cx="628051" cy="62805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780000">
              <a:off x="6697037" y="3104925"/>
              <a:ext cx="628051" cy="62805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946375" y="2942914"/>
            <a:ext cx="1091141" cy="1154646"/>
            <a:chOff x="4946375" y="2942914"/>
            <a:chExt cx="1091141" cy="115464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440000">
              <a:off x="4946375" y="2942914"/>
              <a:ext cx="1091141" cy="115464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313898" y="2698227"/>
            <a:ext cx="2107957" cy="392712"/>
            <a:chOff x="2313898" y="2698227"/>
            <a:chExt cx="2107957" cy="39271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13898" y="2698227"/>
              <a:ext cx="2107957" cy="39271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546443" y="6024321"/>
            <a:ext cx="3544745" cy="63871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351861" y="4219926"/>
            <a:ext cx="2992150" cy="1279112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010703" y="3490451"/>
            <a:ext cx="1388397" cy="47914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865344" y="3963920"/>
            <a:ext cx="1567893" cy="47914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882402" y="4443535"/>
            <a:ext cx="1552026" cy="479140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905826" y="4880552"/>
            <a:ext cx="1437845" cy="4791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5659" y="1261851"/>
            <a:ext cx="2474080" cy="1024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702" y="6577300"/>
            <a:ext cx="8136487" cy="27008"/>
            <a:chOff x="1423702" y="6577300"/>
            <a:chExt cx="8136487" cy="27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3702" y="6577300"/>
              <a:ext cx="8136487" cy="270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2108" y="6632205"/>
            <a:ext cx="8136487" cy="27008"/>
            <a:chOff x="1502108" y="6632205"/>
            <a:chExt cx="8136487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108" y="6632205"/>
              <a:ext cx="8136487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89914" y="2575341"/>
            <a:ext cx="4955496" cy="3540714"/>
            <a:chOff x="2989914" y="2575341"/>
            <a:chExt cx="4955496" cy="3540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89914" y="2575341"/>
              <a:ext cx="4955496" cy="3540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7878" y="1261851"/>
            <a:ext cx="4671585" cy="1024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702" y="6577300"/>
            <a:ext cx="8136487" cy="27008"/>
            <a:chOff x="1423702" y="6577300"/>
            <a:chExt cx="8136487" cy="27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3702" y="6577300"/>
              <a:ext cx="8136487" cy="270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2108" y="6632205"/>
            <a:ext cx="8136487" cy="27008"/>
            <a:chOff x="1502108" y="6632205"/>
            <a:chExt cx="8136487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108" y="6632205"/>
              <a:ext cx="8136487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29036" y="4847942"/>
            <a:ext cx="1283639" cy="1283639"/>
            <a:chOff x="8029036" y="4847942"/>
            <a:chExt cx="1283639" cy="128363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29036" y="4847942"/>
              <a:ext cx="1283639" cy="12836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27557" y="2459648"/>
            <a:ext cx="1543875" cy="1543875"/>
            <a:chOff x="1527557" y="2459648"/>
            <a:chExt cx="1543875" cy="154387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7557" y="2459648"/>
              <a:ext cx="1543875" cy="15438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71941" y="2660027"/>
            <a:ext cx="2718403" cy="62387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051608" y="3064470"/>
            <a:ext cx="5919726" cy="63868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04738" y="4686637"/>
            <a:ext cx="2328450" cy="62387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451550" y="5095229"/>
            <a:ext cx="10300573" cy="108431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68674" y="3595941"/>
            <a:ext cx="6326089" cy="62387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967561" y="4027717"/>
            <a:ext cx="5677983" cy="4158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261" y="2797260"/>
            <a:ext cx="9213773" cy="7599868"/>
            <a:chOff x="5619261" y="2797260"/>
            <a:chExt cx="9213773" cy="7599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9261" y="2797260"/>
              <a:ext cx="9213773" cy="7599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6845" y="6184963"/>
            <a:ext cx="10762083" cy="604025"/>
            <a:chOff x="-66845" y="6184963"/>
            <a:chExt cx="10762083" cy="6040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6845" y="6184963"/>
              <a:ext cx="10762083" cy="6040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7358" y="6343875"/>
            <a:ext cx="4031751" cy="3045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09297" y="1351200"/>
            <a:ext cx="4685244" cy="27008"/>
            <a:chOff x="-109297" y="1351200"/>
            <a:chExt cx="4685244" cy="270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9297" y="1351200"/>
              <a:ext cx="4685244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72820" y="1143205"/>
            <a:ext cx="1482752" cy="449754"/>
            <a:chOff x="4572820" y="1143205"/>
            <a:chExt cx="1482752" cy="4497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2820" y="1143205"/>
              <a:ext cx="1482752" cy="4497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41994" y="1233038"/>
            <a:ext cx="1250378" cy="2972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55573" y="1351200"/>
            <a:ext cx="4685244" cy="27008"/>
            <a:chOff x="6055573" y="1351200"/>
            <a:chExt cx="4685244" cy="270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5573" y="1351200"/>
              <a:ext cx="4685244" cy="2700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8370" y="1896764"/>
            <a:ext cx="9880725" cy="52614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31583" y="3401722"/>
            <a:ext cx="350274" cy="350274"/>
            <a:chOff x="2431583" y="3401722"/>
            <a:chExt cx="350274" cy="3502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31583" y="3401722"/>
              <a:ext cx="350274" cy="3502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84402" y="3401722"/>
            <a:ext cx="350274" cy="350274"/>
            <a:chOff x="7884402" y="3401722"/>
            <a:chExt cx="350274" cy="3502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84402" y="3401722"/>
              <a:ext cx="350274" cy="3502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63176" y="1143205"/>
            <a:ext cx="2143001" cy="2143001"/>
            <a:chOff x="7163176" y="1143205"/>
            <a:chExt cx="2143001" cy="21430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63176" y="1143205"/>
              <a:ext cx="2143001" cy="21430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6568" y="3780952"/>
            <a:ext cx="2210030" cy="2210030"/>
            <a:chOff x="1326568" y="3780952"/>
            <a:chExt cx="2210030" cy="22100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780000">
              <a:off x="1326568" y="3780952"/>
              <a:ext cx="2210030" cy="2210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28999" y="4522156"/>
            <a:ext cx="6371425" cy="5418339"/>
            <a:chOff x="-2828999" y="4522156"/>
            <a:chExt cx="6371425" cy="5418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28999" y="4522156"/>
              <a:ext cx="6371425" cy="5418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9478" y="4314469"/>
            <a:ext cx="7482594" cy="4322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58" y="5640032"/>
            <a:ext cx="316045" cy="316045"/>
            <a:chOff x="9619058" y="5640032"/>
            <a:chExt cx="316045" cy="3160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9058" y="5640032"/>
              <a:ext cx="316045" cy="3160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50822" y="-1284410"/>
            <a:ext cx="7909827" cy="50171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478" y="2341013"/>
            <a:ext cx="1380619" cy="9592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96306" y="2570538"/>
            <a:ext cx="1770817" cy="4481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36262" y="2751138"/>
            <a:ext cx="422201" cy="27008"/>
            <a:chOff x="1836262" y="2751138"/>
            <a:chExt cx="422201" cy="270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6262" y="2751138"/>
              <a:ext cx="422201" cy="270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10978" y="2320148"/>
            <a:ext cx="1375304" cy="9592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57132" y="3565847"/>
            <a:ext cx="1734922" cy="4481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36162" y="2740612"/>
            <a:ext cx="422201" cy="27008"/>
            <a:chOff x="4936162" y="2740612"/>
            <a:chExt cx="422201" cy="270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36162" y="2740612"/>
              <a:ext cx="422201" cy="2700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3928" y="3351942"/>
            <a:ext cx="1381123" cy="95924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32401" y="3581461"/>
            <a:ext cx="1374160" cy="4481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74826" y="3762066"/>
            <a:ext cx="422201" cy="27008"/>
            <a:chOff x="1874826" y="3762066"/>
            <a:chExt cx="422201" cy="270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74826" y="3762066"/>
              <a:ext cx="422201" cy="270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23371" y="2341004"/>
            <a:ext cx="1375180" cy="9592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82810" y="2559559"/>
            <a:ext cx="887284" cy="4481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48160" y="2758548"/>
            <a:ext cx="422201" cy="27008"/>
            <a:chOff x="7848160" y="2758548"/>
            <a:chExt cx="422201" cy="270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48160" y="2758548"/>
              <a:ext cx="422201" cy="2700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36554" y="3351940"/>
            <a:ext cx="1375181" cy="95924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06015" y="2575780"/>
            <a:ext cx="1213941" cy="4481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61357" y="3762066"/>
            <a:ext cx="422201" cy="27008"/>
            <a:chOff x="4961357" y="3762066"/>
            <a:chExt cx="422201" cy="270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61357" y="3762066"/>
              <a:ext cx="422201" cy="2700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52353" y="3351940"/>
            <a:ext cx="1382162" cy="95924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56997" y="3567947"/>
            <a:ext cx="626731" cy="4558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77793" y="3762066"/>
            <a:ext cx="422201" cy="27008"/>
            <a:chOff x="7877793" y="3762066"/>
            <a:chExt cx="422201" cy="270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77793" y="3762066"/>
              <a:ext cx="422201" cy="2700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470646" y="4660800"/>
            <a:ext cx="863512" cy="44877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55582" y="4455132"/>
            <a:ext cx="1377028" cy="95924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347725" y="4678386"/>
            <a:ext cx="846722" cy="44813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87681" y="4865258"/>
            <a:ext cx="422201" cy="27008"/>
            <a:chOff x="1887681" y="4865258"/>
            <a:chExt cx="422201" cy="270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87681" y="4865258"/>
              <a:ext cx="422201" cy="2700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949288" y="4455132"/>
            <a:ext cx="1376572" cy="9592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974212" y="4865258"/>
            <a:ext cx="422201" cy="27008"/>
            <a:chOff x="4974212" y="4865258"/>
            <a:chExt cx="422201" cy="2700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74212" y="4865258"/>
              <a:ext cx="422201" cy="2700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865185" y="4455132"/>
            <a:ext cx="1377743" cy="9592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272447" y="4676414"/>
            <a:ext cx="870093" cy="44877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890648" y="4865258"/>
            <a:ext cx="422201" cy="27008"/>
            <a:chOff x="7890648" y="4865258"/>
            <a:chExt cx="422201" cy="2700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890648" y="4865258"/>
              <a:ext cx="422201" cy="2700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391958" y="5525748"/>
            <a:ext cx="1401332" cy="95924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910243" y="5755268"/>
            <a:ext cx="1918522" cy="44811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449705" y="5935876"/>
            <a:ext cx="422201" cy="27008"/>
            <a:chOff x="3449705" y="5935876"/>
            <a:chExt cx="422201" cy="2700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449705" y="5935876"/>
              <a:ext cx="422201" cy="27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67554" y="-2190095"/>
            <a:ext cx="7331543" cy="6234835"/>
            <a:chOff x="-3667554" y="-2190095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67554" y="-2190095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5657" y="1261849"/>
            <a:ext cx="4351843" cy="10240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8212" y="2175845"/>
            <a:ext cx="492725" cy="5620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6467" y="2249746"/>
            <a:ext cx="1098402" cy="4159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75997" y="2679664"/>
            <a:ext cx="8144048" cy="27008"/>
            <a:chOff x="1375997" y="2679664"/>
            <a:chExt cx="8144048" cy="270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5997" y="2679664"/>
              <a:ext cx="8144048" cy="27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3230" y="5300165"/>
            <a:ext cx="2013171" cy="138210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150591" y="5440457"/>
            <a:ext cx="196467" cy="196580"/>
            <a:chOff x="3150591" y="5440457"/>
            <a:chExt cx="196467" cy="19658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50591" y="5440457"/>
              <a:ext cx="196467" cy="1965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40516" y="2897481"/>
            <a:ext cx="3344987" cy="889276"/>
            <a:chOff x="1640516" y="2897481"/>
            <a:chExt cx="3344987" cy="88927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40516" y="2897481"/>
              <a:ext cx="3344987" cy="8892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663989" y="4371120"/>
            <a:ext cx="2529971" cy="560300"/>
            <a:chOff x="3663989" y="4371120"/>
            <a:chExt cx="2529971" cy="56030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63989" y="4371120"/>
              <a:ext cx="2529971" cy="56030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384775" y="3458173"/>
            <a:ext cx="3609643" cy="586567"/>
            <a:chOff x="3384775" y="3458173"/>
            <a:chExt cx="3609643" cy="58656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84775" y="3458173"/>
              <a:ext cx="3609643" cy="586567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437504" y="5249111"/>
            <a:ext cx="6619750" cy="115231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758438" y="2720565"/>
            <a:ext cx="3609643" cy="753972"/>
            <a:chOff x="5758438" y="2720565"/>
            <a:chExt cx="3609643" cy="75397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58438" y="2720565"/>
              <a:ext cx="3609643" cy="75397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900288" y="3438027"/>
            <a:ext cx="2734516" cy="685851"/>
            <a:chOff x="6900288" y="3438027"/>
            <a:chExt cx="2734516" cy="68585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00288" y="3438027"/>
              <a:ext cx="2734516" cy="68585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069193" y="3906653"/>
            <a:ext cx="1594797" cy="957541"/>
            <a:chOff x="2069193" y="3906653"/>
            <a:chExt cx="1594797" cy="95754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69193" y="3906653"/>
              <a:ext cx="1594797" cy="95754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593185" y="4044740"/>
            <a:ext cx="2433468" cy="1109750"/>
            <a:chOff x="6593185" y="4044740"/>
            <a:chExt cx="2433468" cy="110975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93185" y="4044740"/>
              <a:ext cx="2433468" cy="110975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248825" y="2823208"/>
            <a:ext cx="639340" cy="345029"/>
            <a:chOff x="3248825" y="2823208"/>
            <a:chExt cx="639340" cy="3450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48825" y="2823208"/>
              <a:ext cx="639340" cy="3450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197494" y="3474538"/>
            <a:ext cx="738134" cy="345029"/>
            <a:chOff x="5197494" y="3474538"/>
            <a:chExt cx="738134" cy="3450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97494" y="3474538"/>
              <a:ext cx="738134" cy="3450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128457" y="3958072"/>
            <a:ext cx="738134" cy="345029"/>
            <a:chOff x="2128457" y="3958072"/>
            <a:chExt cx="738134" cy="34502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28457" y="3958072"/>
              <a:ext cx="738134" cy="3450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978552" y="4371120"/>
            <a:ext cx="1176415" cy="263439"/>
            <a:chOff x="4978552" y="4371120"/>
            <a:chExt cx="1176415" cy="26343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78552" y="4371120"/>
              <a:ext cx="1176415" cy="26343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915329" y="2897481"/>
            <a:ext cx="864664" cy="345029"/>
            <a:chOff x="7915329" y="2897481"/>
            <a:chExt cx="864664" cy="34502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915329" y="2897481"/>
              <a:ext cx="864664" cy="3450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887433" y="3601011"/>
            <a:ext cx="564257" cy="305642"/>
            <a:chOff x="6887433" y="3601011"/>
            <a:chExt cx="564257" cy="305642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87433" y="3601011"/>
              <a:ext cx="564257" cy="30564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229772" y="3539185"/>
            <a:ext cx="1330416" cy="345029"/>
            <a:chOff x="8229772" y="3539185"/>
            <a:chExt cx="1330416" cy="34502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29772" y="3539185"/>
              <a:ext cx="1330416" cy="3450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557529" y="4050311"/>
            <a:ext cx="1552681" cy="258361"/>
            <a:chOff x="7557529" y="4050311"/>
            <a:chExt cx="1552681" cy="258361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57529" y="4050311"/>
              <a:ext cx="1552681" cy="25836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651134" y="5810162"/>
            <a:ext cx="5931588" cy="79865"/>
            <a:chOff x="3651134" y="5810162"/>
            <a:chExt cx="5931588" cy="79865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51134" y="5810162"/>
              <a:ext cx="5931588" cy="79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22071" y="5592402"/>
            <a:ext cx="2196895" cy="619462"/>
            <a:chOff x="2222071" y="5592402"/>
            <a:chExt cx="2196895" cy="619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056" y="5323104"/>
              <a:ext cx="4393789" cy="12389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2071" y="5592402"/>
              <a:ext cx="2196895" cy="619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2071" y="4870372"/>
            <a:ext cx="2184040" cy="619462"/>
            <a:chOff x="2222071" y="4870372"/>
            <a:chExt cx="2184040" cy="6194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84" y="4601074"/>
              <a:ext cx="4368080" cy="12389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2071" y="4870372"/>
              <a:ext cx="2184040" cy="6194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2071" y="4074732"/>
            <a:ext cx="2196895" cy="619462"/>
            <a:chOff x="2222071" y="4074732"/>
            <a:chExt cx="2196895" cy="6194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4056" y="3805434"/>
              <a:ext cx="4393789" cy="123892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2071" y="4074732"/>
              <a:ext cx="2196895" cy="619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67554" y="-2190095"/>
            <a:ext cx="7331543" cy="6234835"/>
            <a:chOff x="-3667554" y="-2190095"/>
            <a:chExt cx="7331543" cy="62348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67554" y="-2190095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5657" y="1261849"/>
            <a:ext cx="4351843" cy="10240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8212" y="2175845"/>
            <a:ext cx="492725" cy="5620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56467" y="2249746"/>
            <a:ext cx="1098402" cy="4159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5997" y="2679664"/>
            <a:ext cx="8144048" cy="27008"/>
            <a:chOff x="1375997" y="2679664"/>
            <a:chExt cx="8144048" cy="270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5997" y="2679664"/>
              <a:ext cx="8144048" cy="270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088224" y="4558022"/>
            <a:ext cx="2828331" cy="27008"/>
            <a:chOff x="4088224" y="4558022"/>
            <a:chExt cx="2828331" cy="2700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4088224" y="4558022"/>
              <a:ext cx="2828331" cy="270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966571" y="3715083"/>
            <a:ext cx="985321" cy="1268210"/>
            <a:chOff x="8966571" y="3715083"/>
            <a:chExt cx="985321" cy="126821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66571" y="3715083"/>
              <a:ext cx="985321" cy="126821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793212" y="4163015"/>
            <a:ext cx="2007704" cy="519930"/>
            <a:chOff x="6793212" y="4163015"/>
            <a:chExt cx="2007704" cy="51993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23297" y="3936987"/>
              <a:ext cx="4015408" cy="1039860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93212" y="4163015"/>
              <a:ext cx="2007704" cy="51993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649625" y="5182342"/>
            <a:ext cx="1225138" cy="1225138"/>
            <a:chOff x="8649625" y="5182342"/>
            <a:chExt cx="1225138" cy="122513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649625" y="5182342"/>
              <a:ext cx="1225138" cy="122513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702911" y="4086517"/>
            <a:ext cx="650337" cy="714656"/>
            <a:chOff x="5702911" y="4086517"/>
            <a:chExt cx="650337" cy="71465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480000">
              <a:off x="5702911" y="4086517"/>
              <a:ext cx="650337" cy="714656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754818" y="4019981"/>
            <a:ext cx="2027612" cy="123734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658930" y="3165100"/>
            <a:ext cx="2244843" cy="1271043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794041" y="4957561"/>
            <a:ext cx="2489866" cy="1343790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337915" y="4777963"/>
            <a:ext cx="2622169" cy="861530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073282" y="3141435"/>
            <a:ext cx="2335161" cy="990761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141058" y="5730386"/>
            <a:ext cx="2032460" cy="1184622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014236" y="3581353"/>
            <a:ext cx="2349617" cy="926151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257672" y="4509421"/>
            <a:ext cx="2459326" cy="1120002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475436" y="4209507"/>
            <a:ext cx="1710326" cy="415907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2390975" y="5014711"/>
            <a:ext cx="1880078" cy="415907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2652634" y="5723887"/>
            <a:ext cx="1387154" cy="415907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526284" y="3438835"/>
            <a:ext cx="1563630" cy="41590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222071" y="3294101"/>
            <a:ext cx="2196895" cy="619462"/>
            <a:chOff x="2222071" y="3294101"/>
            <a:chExt cx="2196895" cy="61946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64056" y="3024803"/>
              <a:ext cx="4393789" cy="1238925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222071" y="3294101"/>
              <a:ext cx="2196895" cy="61946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022181" y="3574287"/>
            <a:ext cx="134176" cy="115391"/>
            <a:chOff x="5022181" y="3574287"/>
            <a:chExt cx="134176" cy="115391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5400000">
              <a:off x="5022181" y="3574287"/>
              <a:ext cx="134176" cy="11539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022181" y="4342747"/>
            <a:ext cx="134176" cy="115391"/>
            <a:chOff x="5022181" y="4342747"/>
            <a:chExt cx="134176" cy="115391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5400000">
              <a:off x="5022181" y="4342747"/>
              <a:ext cx="134176" cy="11539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022181" y="5111207"/>
            <a:ext cx="134176" cy="115391"/>
            <a:chOff x="5022181" y="5111207"/>
            <a:chExt cx="134176" cy="115391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5400000">
              <a:off x="5022181" y="5111207"/>
              <a:ext cx="134176" cy="11539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716778" y="3059383"/>
            <a:ext cx="2186282" cy="97978"/>
            <a:chOff x="6716778" y="3059383"/>
            <a:chExt cx="2186282" cy="9797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16778" y="3059383"/>
              <a:ext cx="2186282" cy="9797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6894624" y="2557013"/>
            <a:ext cx="2082386" cy="1089567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454806" y="3226042"/>
            <a:ext cx="1205226" cy="1283455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418213" y="3998312"/>
            <a:ext cx="1237569" cy="1283455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434924" y="4784350"/>
            <a:ext cx="1242226" cy="1283455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2563497" y="2557013"/>
            <a:ext cx="1982120" cy="1089567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5022181" y="5808572"/>
            <a:ext cx="134176" cy="115391"/>
            <a:chOff x="5022181" y="5808572"/>
            <a:chExt cx="134176" cy="115391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 rot="5400000">
              <a:off x="5022181" y="5808572"/>
              <a:ext cx="134176" cy="11539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216816" y="3059248"/>
            <a:ext cx="2189295" cy="98113"/>
            <a:chOff x="2216816" y="3059248"/>
            <a:chExt cx="2189295" cy="98113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16816" y="3059248"/>
              <a:ext cx="2189295" cy="98113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441951" y="5507170"/>
            <a:ext cx="1250417" cy="12808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22071" y="5592402"/>
            <a:ext cx="2196895" cy="619462"/>
            <a:chOff x="2222071" y="5592402"/>
            <a:chExt cx="2196895" cy="619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2071" y="5592402"/>
              <a:ext cx="2196895" cy="619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2071" y="4870372"/>
            <a:ext cx="2184040" cy="619462"/>
            <a:chOff x="2222071" y="4870372"/>
            <a:chExt cx="2184040" cy="619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2071" y="4870372"/>
              <a:ext cx="2184040" cy="6194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2071" y="4074732"/>
            <a:ext cx="2196895" cy="619462"/>
            <a:chOff x="2222071" y="4074732"/>
            <a:chExt cx="2196895" cy="6194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2071" y="4074732"/>
              <a:ext cx="2196895" cy="619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67554" y="-2190095"/>
            <a:ext cx="7331543" cy="6234835"/>
            <a:chOff x="-3667554" y="-2190095"/>
            <a:chExt cx="7331543" cy="6234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667554" y="-2190095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5657" y="1261849"/>
            <a:ext cx="4351843" cy="10240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8212" y="2175845"/>
            <a:ext cx="492725" cy="5620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6467" y="2249746"/>
            <a:ext cx="1098402" cy="4159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5997" y="2679664"/>
            <a:ext cx="8144048" cy="27008"/>
            <a:chOff x="1375997" y="2679664"/>
            <a:chExt cx="8144048" cy="270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5997" y="2679664"/>
              <a:ext cx="8144048" cy="270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088224" y="4558022"/>
            <a:ext cx="2828331" cy="27008"/>
            <a:chOff x="4088224" y="4558022"/>
            <a:chExt cx="2828331" cy="2700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4088224" y="4558022"/>
              <a:ext cx="2828331" cy="270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966571" y="3715083"/>
            <a:ext cx="985321" cy="1268210"/>
            <a:chOff x="8966571" y="3715083"/>
            <a:chExt cx="985321" cy="126821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66571" y="3715083"/>
              <a:ext cx="985321" cy="126821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793212" y="4163015"/>
            <a:ext cx="2007704" cy="519930"/>
            <a:chOff x="6793212" y="4163015"/>
            <a:chExt cx="2007704" cy="51993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23297" y="3936987"/>
              <a:ext cx="4015408" cy="1039860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93212" y="4163015"/>
              <a:ext cx="2007704" cy="51993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649625" y="5182342"/>
            <a:ext cx="1225138" cy="1225138"/>
            <a:chOff x="8649625" y="5182342"/>
            <a:chExt cx="1225138" cy="122513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649625" y="5182342"/>
              <a:ext cx="1225138" cy="122513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702911" y="4086517"/>
            <a:ext cx="650337" cy="714656"/>
            <a:chOff x="5702911" y="4086517"/>
            <a:chExt cx="650337" cy="71465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480000">
              <a:off x="5702911" y="4086517"/>
              <a:ext cx="650337" cy="714656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754818" y="4019981"/>
            <a:ext cx="2027612" cy="123734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658930" y="3165100"/>
            <a:ext cx="2244843" cy="1271043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794041" y="4957561"/>
            <a:ext cx="2489866" cy="134379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337915" y="4777963"/>
            <a:ext cx="2622169" cy="86153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073282" y="3141435"/>
            <a:ext cx="2335161" cy="990761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141058" y="5730386"/>
            <a:ext cx="2032460" cy="1184622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014236" y="3581353"/>
            <a:ext cx="2349617" cy="926151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257672" y="4509421"/>
            <a:ext cx="2459326" cy="1120002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475436" y="4209507"/>
            <a:ext cx="1710326" cy="415907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273733" y="5001844"/>
            <a:ext cx="2162869" cy="415935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652634" y="5723887"/>
            <a:ext cx="1387154" cy="415907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526284" y="3438835"/>
            <a:ext cx="1563630" cy="41590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222071" y="3294101"/>
            <a:ext cx="2196895" cy="619462"/>
            <a:chOff x="2222071" y="3294101"/>
            <a:chExt cx="2196895" cy="619462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222071" y="3294101"/>
              <a:ext cx="2196895" cy="61946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022181" y="3574287"/>
            <a:ext cx="134176" cy="115391"/>
            <a:chOff x="5022181" y="3574287"/>
            <a:chExt cx="134176" cy="11539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5400000">
              <a:off x="5022181" y="3574287"/>
              <a:ext cx="134176" cy="11539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022181" y="4342747"/>
            <a:ext cx="134176" cy="115391"/>
            <a:chOff x="5022181" y="4342747"/>
            <a:chExt cx="134176" cy="115391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5400000">
              <a:off x="5022181" y="4342747"/>
              <a:ext cx="134176" cy="11539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022181" y="5111207"/>
            <a:ext cx="134176" cy="115391"/>
            <a:chOff x="5022181" y="5111207"/>
            <a:chExt cx="134176" cy="11539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5400000">
              <a:off x="5022181" y="5111207"/>
              <a:ext cx="134176" cy="11539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716778" y="3059383"/>
            <a:ext cx="2186282" cy="97978"/>
            <a:chOff x="6716778" y="3059383"/>
            <a:chExt cx="2186282" cy="9797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6778" y="3059383"/>
              <a:ext cx="2186282" cy="97978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7036324" y="2698713"/>
            <a:ext cx="1515587" cy="522768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20961" y="3392196"/>
            <a:ext cx="540609" cy="618837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584367" y="4164467"/>
            <a:ext cx="572952" cy="618837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601078" y="4950504"/>
            <a:ext cx="577609" cy="618837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2705197" y="2698713"/>
            <a:ext cx="1415320" cy="52276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5022181" y="5808572"/>
            <a:ext cx="134176" cy="115391"/>
            <a:chOff x="5022181" y="5808572"/>
            <a:chExt cx="134176" cy="115391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5400000">
              <a:off x="5022181" y="5808572"/>
              <a:ext cx="134176" cy="11539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216816" y="3059248"/>
            <a:ext cx="2189295" cy="98113"/>
            <a:chOff x="2216816" y="3059248"/>
            <a:chExt cx="2189295" cy="9811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216816" y="3059248"/>
              <a:ext cx="2189295" cy="98113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608106" y="5673325"/>
            <a:ext cx="585799" cy="61619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2998740" y="2518753"/>
            <a:ext cx="4816750" cy="3479793"/>
            <a:chOff x="2998740" y="2518753"/>
            <a:chExt cx="4816750" cy="3479793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2998740" y="2518753"/>
              <a:ext cx="4816750" cy="3479793"/>
              <a:chOff x="2998740" y="2518753"/>
              <a:chExt cx="4816750" cy="3479793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2998740" y="2518753"/>
                <a:ext cx="4816750" cy="3479793"/>
              </a:xfrm>
              <a:prstGeom prst="rect">
                <a:avLst/>
              </a:prstGeom>
            </p:spPr>
          </p:pic>
        </p:grpSp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35084" y="2718415"/>
              <a:ext cx="2470272" cy="1313853"/>
            </a:xfrm>
            <a:prstGeom prst="rect">
              <a:avLst/>
            </a:prstGeom>
          </p:spPr>
        </p:pic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536845" y="3393155"/>
              <a:ext cx="4104353" cy="2147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67554" y="-2190095"/>
            <a:ext cx="7331543" cy="6234835"/>
            <a:chOff x="-3667554" y="-2190095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67554" y="-2190095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57" y="1261849"/>
            <a:ext cx="4351843" cy="10240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8212" y="2175845"/>
            <a:ext cx="492725" cy="5620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6467" y="2249746"/>
            <a:ext cx="1098402" cy="4159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5997" y="2679664"/>
            <a:ext cx="8144048" cy="27008"/>
            <a:chOff x="1375997" y="2679664"/>
            <a:chExt cx="8144048" cy="270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5997" y="2679664"/>
              <a:ext cx="8144048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50332" y="2682604"/>
            <a:ext cx="3777061" cy="10769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84539" y="2746012"/>
            <a:ext cx="7641329" cy="3591771"/>
            <a:chOff x="1684539" y="2746012"/>
            <a:chExt cx="7641329" cy="35917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59376" y="3189325"/>
              <a:ext cx="4379834" cy="77534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74272" y="5126896"/>
              <a:ext cx="2207537" cy="107691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8423" y="5596841"/>
              <a:ext cx="4523920" cy="574815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7405752" y="2746012"/>
              <a:ext cx="1655130" cy="1214557"/>
              <a:chOff x="7405752" y="2746012"/>
              <a:chExt cx="1655130" cy="1214557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8063183" y="2890511"/>
                <a:ext cx="700113" cy="647539"/>
                <a:chOff x="8063183" y="2890511"/>
                <a:chExt cx="700113" cy="647539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8063183" y="2890511"/>
                  <a:ext cx="700113" cy="647539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8641009" y="2773758"/>
                <a:ext cx="385038" cy="385038"/>
                <a:chOff x="8641009" y="2773758"/>
                <a:chExt cx="385038" cy="385038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540000">
                  <a:off x="8641009" y="2773758"/>
                  <a:ext cx="385038" cy="385038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8298680" y="3193398"/>
                <a:ext cx="695283" cy="719438"/>
                <a:chOff x="8298680" y="3193398"/>
                <a:chExt cx="695283" cy="719438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8298680" y="3193398"/>
                  <a:ext cx="695283" cy="719438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7405752" y="2855807"/>
                <a:ext cx="1102265" cy="1102265"/>
                <a:chOff x="7405752" y="2855807"/>
                <a:chExt cx="1102265" cy="1102265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7405752" y="2855807"/>
                  <a:ext cx="1102265" cy="110226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7576114" y="4087367"/>
              <a:ext cx="1479004" cy="1034902"/>
              <a:chOff x="7576114" y="4087367"/>
              <a:chExt cx="1479004" cy="1034902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7576114" y="4122269"/>
                <a:ext cx="998125" cy="998125"/>
                <a:chOff x="7576114" y="4122269"/>
                <a:chExt cx="998125" cy="998125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7576114" y="4122269"/>
                  <a:ext cx="998125" cy="99812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8245595" y="4087367"/>
                <a:ext cx="808070" cy="915813"/>
                <a:chOff x="8245595" y="4087367"/>
                <a:chExt cx="808070" cy="915813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8245595" y="4087367"/>
                  <a:ext cx="808070" cy="915813"/>
                </a:xfrm>
                <a:prstGeom prst="rect">
                  <a:avLst/>
                </a:prstGeom>
              </p:spPr>
            </p:pic>
          </p:grpSp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46567" y="4015739"/>
              <a:ext cx="1955908" cy="1076918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41075" y="4499932"/>
              <a:ext cx="2896825" cy="574815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7563260" y="5195196"/>
              <a:ext cx="1762608" cy="1142587"/>
              <a:chOff x="7563260" y="5195196"/>
              <a:chExt cx="1762608" cy="1142587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7563260" y="5195196"/>
                <a:ext cx="1182762" cy="985882"/>
                <a:chOff x="7563260" y="5195196"/>
                <a:chExt cx="1182762" cy="985882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7563260" y="5195196"/>
                  <a:ext cx="1182762" cy="985882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8354439" y="5358990"/>
                <a:ext cx="971161" cy="886792"/>
                <a:chOff x="8354439" y="5358990"/>
                <a:chExt cx="971161" cy="886792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8354439" y="5358990"/>
                  <a:ext cx="971161" cy="886792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7826142" y="5633021"/>
                <a:ext cx="699798" cy="699798"/>
                <a:chOff x="7826142" y="5633021"/>
                <a:chExt cx="699798" cy="699798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7826142" y="5633021"/>
                  <a:ext cx="699798" cy="69979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699" y="-2099935"/>
            <a:ext cx="7331543" cy="6234835"/>
            <a:chOff x="-3654699" y="-2099935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54699" y="-2099935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57" y="1261849"/>
            <a:ext cx="4351843" cy="10240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8212" y="2175845"/>
            <a:ext cx="492725" cy="5620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6467" y="2249746"/>
            <a:ext cx="1098402" cy="4159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5997" y="2679664"/>
            <a:ext cx="8144048" cy="27008"/>
            <a:chOff x="1375997" y="2679664"/>
            <a:chExt cx="8144048" cy="270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5997" y="2679664"/>
              <a:ext cx="8144048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481278" y="5183346"/>
            <a:ext cx="10586426" cy="13071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84539" y="2806967"/>
            <a:ext cx="7727012" cy="2285714"/>
            <a:chOff x="1684539" y="2806967"/>
            <a:chExt cx="7727012" cy="228571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684539" y="2832114"/>
              <a:ext cx="2209524" cy="2257143"/>
              <a:chOff x="1684539" y="2832114"/>
              <a:chExt cx="2209524" cy="2257143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684539" y="2832114"/>
                <a:ext cx="2205245" cy="2251917"/>
                <a:chOff x="1684539" y="2832114"/>
                <a:chExt cx="2205245" cy="2251917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684539" y="2832114"/>
                  <a:ext cx="2205245" cy="2251917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86499" y="3081264"/>
                <a:ext cx="2852333" cy="80533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374726" y="2806967"/>
              <a:ext cx="2304762" cy="2285714"/>
              <a:chOff x="4374726" y="2806967"/>
              <a:chExt cx="2304762" cy="2285714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4374726" y="2806967"/>
                <a:ext cx="2300848" cy="2276500"/>
                <a:chOff x="4374726" y="2806967"/>
                <a:chExt cx="2300848" cy="2276500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4374726" y="2806967"/>
                  <a:ext cx="2300848" cy="2276500"/>
                </a:xfrm>
                <a:prstGeom prst="rect">
                  <a:avLst/>
                </a:prstGeom>
              </p:spPr>
            </p:pic>
          </p:grpSp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039985" y="3083034"/>
                <a:ext cx="2747319" cy="81154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144884" y="2837129"/>
              <a:ext cx="2266667" cy="2247619"/>
              <a:chOff x="7144884" y="2837129"/>
              <a:chExt cx="2266667" cy="2247619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7144884" y="2837129"/>
                <a:ext cx="2265865" cy="2241887"/>
                <a:chOff x="7144884" y="2837129"/>
                <a:chExt cx="2265865" cy="2241887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7144884" y="2837129"/>
                  <a:ext cx="2265865" cy="2241887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741469" y="3184675"/>
                <a:ext cx="2836901" cy="832491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0620" y="2096102"/>
            <a:ext cx="2696577" cy="2417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974" y="2101209"/>
            <a:ext cx="2088901" cy="23851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3073" y="2101209"/>
            <a:ext cx="2166254" cy="240057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2229" y="2084961"/>
            <a:ext cx="2107701" cy="2417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0159" y="3787191"/>
            <a:ext cx="8054921" cy="27008"/>
            <a:chOff x="1320159" y="3787191"/>
            <a:chExt cx="8054921" cy="270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20159" y="3787191"/>
              <a:ext cx="8054921" cy="270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15636" y="3189756"/>
            <a:ext cx="69373" cy="69373"/>
            <a:chOff x="3415636" y="3189756"/>
            <a:chExt cx="69373" cy="693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5636" y="3189756"/>
              <a:ext cx="69373" cy="693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2250" y="3189756"/>
            <a:ext cx="69373" cy="69373"/>
            <a:chOff x="5362250" y="3189756"/>
            <a:chExt cx="69373" cy="693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2250" y="3189756"/>
              <a:ext cx="69373" cy="69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57133" y="3189756"/>
            <a:ext cx="69373" cy="69373"/>
            <a:chOff x="7357133" y="3189756"/>
            <a:chExt cx="69373" cy="693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7133" y="3189756"/>
              <a:ext cx="69373" cy="69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500060" y="-2346528"/>
            <a:ext cx="7331543" cy="6234835"/>
            <a:chOff x="-3500060" y="-2346528"/>
            <a:chExt cx="7331543" cy="62348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500060" y="-2346528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5657" y="1261849"/>
            <a:ext cx="4351843" cy="10240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8215" y="2175847"/>
            <a:ext cx="551944" cy="5620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56465" y="2249749"/>
            <a:ext cx="1092764" cy="4159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5997" y="2679664"/>
            <a:ext cx="8144048" cy="27008"/>
            <a:chOff x="1375997" y="2679664"/>
            <a:chExt cx="8144048" cy="270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5997" y="2679664"/>
              <a:ext cx="8144048" cy="270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84428" y="5856270"/>
            <a:ext cx="8406417" cy="65694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93364" y="4064044"/>
            <a:ext cx="1643379" cy="1896854"/>
            <a:chOff x="1593364" y="4064044"/>
            <a:chExt cx="1643379" cy="189685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67135" y="3993491"/>
              <a:ext cx="1809859" cy="404764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665314" y="4398993"/>
              <a:ext cx="1570532" cy="1555716"/>
              <a:chOff x="1665314" y="4398993"/>
              <a:chExt cx="1570532" cy="1555716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665314" y="4398993"/>
                <a:ext cx="1570532" cy="1555716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5680860" y="4068406"/>
            <a:ext cx="1809524" cy="1914431"/>
            <a:chOff x="5680860" y="4068406"/>
            <a:chExt cx="1809524" cy="191443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93421" y="3997844"/>
              <a:ext cx="1706278" cy="404792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5680860" y="4173313"/>
              <a:ext cx="1804821" cy="1804821"/>
              <a:chOff x="5680860" y="4173313"/>
              <a:chExt cx="1804821" cy="1804821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680860" y="4173313"/>
                <a:ext cx="1804821" cy="1804821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3559927" y="3970927"/>
            <a:ext cx="1809524" cy="1609018"/>
            <a:chOff x="3559927" y="3970927"/>
            <a:chExt cx="1809524" cy="160901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38408" y="3893336"/>
              <a:ext cx="1502088" cy="611926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3559927" y="4398993"/>
              <a:ext cx="1800547" cy="1180835"/>
              <a:chOff x="3559927" y="4398993"/>
              <a:chExt cx="1800547" cy="1180835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559927" y="4398993"/>
                <a:ext cx="1800547" cy="1180835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7848484" y="4064044"/>
            <a:ext cx="1457143" cy="1792092"/>
            <a:chOff x="7848484" y="4064044"/>
            <a:chExt cx="1457143" cy="179209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86863" y="3993491"/>
              <a:ext cx="1613783" cy="404764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7848484" y="4398993"/>
              <a:ext cx="1451030" cy="1451030"/>
              <a:chOff x="7848484" y="4398993"/>
              <a:chExt cx="1451030" cy="1451030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7848484" y="4398993"/>
                <a:ext cx="1451030" cy="145103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25770" y="-2075111"/>
            <a:ext cx="7331543" cy="6234835"/>
            <a:chOff x="-3525770" y="-2075111"/>
            <a:chExt cx="7331543" cy="6234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25770" y="-2075111"/>
              <a:ext cx="7331543" cy="6234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957" y="3474538"/>
            <a:ext cx="129295" cy="129295"/>
            <a:chOff x="432957" y="3474538"/>
            <a:chExt cx="129295" cy="129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57" y="3474538"/>
              <a:ext cx="129295" cy="129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957" y="3715083"/>
            <a:ext cx="129295" cy="129295"/>
            <a:chOff x="432957" y="3715083"/>
            <a:chExt cx="129295" cy="1292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57" y="3715083"/>
              <a:ext cx="129295" cy="12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957" y="3958072"/>
            <a:ext cx="129295" cy="129295"/>
            <a:chOff x="432957" y="3958072"/>
            <a:chExt cx="129295" cy="12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957" y="3958072"/>
              <a:ext cx="129295" cy="1292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59" y="1261850"/>
            <a:ext cx="2448967" cy="10240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3702" y="2128447"/>
            <a:ext cx="8136486" cy="27008"/>
            <a:chOff x="1423702" y="2128447"/>
            <a:chExt cx="8136486" cy="270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702" y="2128447"/>
              <a:ext cx="8136486" cy="2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8317" y="6325059"/>
            <a:ext cx="8136487" cy="27008"/>
            <a:chOff x="1498317" y="6325059"/>
            <a:chExt cx="8136487" cy="270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317" y="6325059"/>
              <a:ext cx="8136487" cy="2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2108" y="6375108"/>
            <a:ext cx="8136487" cy="27008"/>
            <a:chOff x="1502108" y="6375108"/>
            <a:chExt cx="8136487" cy="27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108" y="6375108"/>
              <a:ext cx="8136487" cy="27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7416" y="2042687"/>
            <a:ext cx="8136486" cy="27008"/>
            <a:chOff x="1427416" y="2042687"/>
            <a:chExt cx="8136486" cy="270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416" y="2042687"/>
              <a:ext cx="8136486" cy="270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4773" y="986570"/>
            <a:ext cx="517108" cy="2854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73430" y="986570"/>
            <a:ext cx="821441" cy="2854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09297" y="1351200"/>
            <a:ext cx="10913832" cy="27008"/>
            <a:chOff x="-109297" y="1351200"/>
            <a:chExt cx="10913832" cy="27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9297" y="1351200"/>
              <a:ext cx="10913832" cy="270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0386" y="986570"/>
            <a:ext cx="761508" cy="2855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8704161" y="3346305"/>
            <a:ext cx="3027327" cy="2825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31574" y="1442559"/>
            <a:ext cx="316045" cy="316045"/>
            <a:chOff x="5031574" y="1442559"/>
            <a:chExt cx="316045" cy="3160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1574" y="1442559"/>
              <a:ext cx="316045" cy="316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2957" y="4814017"/>
            <a:ext cx="80375" cy="80421"/>
            <a:chOff x="432957" y="4814017"/>
            <a:chExt cx="80375" cy="80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2957" y="4814017"/>
              <a:ext cx="80375" cy="80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2957" y="4963636"/>
            <a:ext cx="80375" cy="80421"/>
            <a:chOff x="432957" y="4963636"/>
            <a:chExt cx="80375" cy="804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957" y="4963636"/>
              <a:ext cx="80375" cy="80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2957" y="5114775"/>
            <a:ext cx="80375" cy="80421"/>
            <a:chOff x="432957" y="5114775"/>
            <a:chExt cx="80375" cy="80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957" y="5114775"/>
              <a:ext cx="80375" cy="804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48484" y="1304491"/>
            <a:ext cx="649810" cy="56035"/>
            <a:chOff x="7848484" y="1304491"/>
            <a:chExt cx="649810" cy="560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8484" y="1304491"/>
              <a:ext cx="649810" cy="560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5397" y="2468117"/>
            <a:ext cx="1987132" cy="1987132"/>
            <a:chOff x="1645397" y="2468117"/>
            <a:chExt cx="1987132" cy="198713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5397" y="2468117"/>
              <a:ext cx="1987132" cy="19871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63506" y="3104542"/>
            <a:ext cx="1395874" cy="1280714"/>
            <a:chOff x="4463506" y="3104542"/>
            <a:chExt cx="1395874" cy="1280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63506" y="3104542"/>
              <a:ext cx="1395874" cy="1280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03086" y="2524093"/>
            <a:ext cx="1321247" cy="1545647"/>
            <a:chOff x="5503086" y="2524093"/>
            <a:chExt cx="1321247" cy="154564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03086" y="2524093"/>
              <a:ext cx="1321247" cy="15456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87255" y="2761398"/>
            <a:ext cx="1489176" cy="1684869"/>
            <a:chOff x="7587255" y="2761398"/>
            <a:chExt cx="1489176" cy="168486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87255" y="2761398"/>
              <a:ext cx="1489176" cy="168486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40913" y="2570375"/>
            <a:ext cx="1557562" cy="1589349"/>
            <a:chOff x="8240913" y="2570375"/>
            <a:chExt cx="1557562" cy="158934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0913" y="2570375"/>
              <a:ext cx="1557562" cy="15893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38283" y="954100"/>
            <a:ext cx="1016862" cy="308439"/>
            <a:chOff x="438283" y="954100"/>
            <a:chExt cx="1016862" cy="30843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38283" y="954100"/>
              <a:ext cx="1016862" cy="308439"/>
              <a:chOff x="438283" y="954100"/>
              <a:chExt cx="1016862" cy="30843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38283" y="954100"/>
                <a:ext cx="1016862" cy="308439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5504" y="1020235"/>
              <a:ext cx="928531" cy="178502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29013" y="4352726"/>
            <a:ext cx="2451496" cy="129230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412850" y="4327016"/>
            <a:ext cx="2704258" cy="129230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170409" y="4327016"/>
            <a:ext cx="3015877" cy="129230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7942" y="5076254"/>
            <a:ext cx="2551392" cy="81319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026791" y="5076244"/>
            <a:ext cx="3009563" cy="114744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814291" y="5089099"/>
            <a:ext cx="3078716" cy="1147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2023-10-27T14:59:41Z</dcterms:created>
  <dcterms:modified xsi:type="dcterms:W3CDTF">2023-10-27T14:59:41Z</dcterms:modified>
</cp:coreProperties>
</file>